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bf8b913f974a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cf9b80e2f14e74"/>
  </p:sldMasterIdLst>
  <p:sldIdLst>
    <p:sldId xmlns:r="http://schemas.openxmlformats.org/officeDocument/2006/relationships" id="256" r:id="Rf4f2ce9b66534f5f"/>
    <p:sldId xmlns:r="http://schemas.openxmlformats.org/officeDocument/2006/relationships" id="257" r:id="Rd0f9cb82e3574195"/>
    <p:sldId xmlns:r="http://schemas.openxmlformats.org/officeDocument/2006/relationships" id="258" r:id="R4455410efd8a4d9c"/>
    <p:sldId xmlns:r="http://schemas.openxmlformats.org/officeDocument/2006/relationships" id="259" r:id="R88d1381593c24568"/>
    <p:sldId xmlns:r="http://schemas.openxmlformats.org/officeDocument/2006/relationships" id="260" r:id="Rca3308c0f59b4583"/>
    <p:sldId xmlns:r="http://schemas.openxmlformats.org/officeDocument/2006/relationships" id="261" r:id="R11e352cad7d04b83"/>
    <p:sldId xmlns:r="http://schemas.openxmlformats.org/officeDocument/2006/relationships" id="262" r:id="R1a8cdba2b22740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f9b80e2f14e74" /><Relationship Type="http://schemas.openxmlformats.org/officeDocument/2006/relationships/slide" Target="/ppt/slides/slide1.xml" Id="Rf4f2ce9b66534f5f" /><Relationship Type="http://schemas.openxmlformats.org/officeDocument/2006/relationships/slide" Target="/ppt/slides/slide2.xml" Id="Rd0f9cb82e3574195" /><Relationship Type="http://schemas.openxmlformats.org/officeDocument/2006/relationships/slide" Target="/ppt/slides/slide3.xml" Id="R4455410efd8a4d9c" /><Relationship Type="http://schemas.openxmlformats.org/officeDocument/2006/relationships/slide" Target="/ppt/slides/slide4.xml" Id="R88d1381593c24568" /><Relationship Type="http://schemas.openxmlformats.org/officeDocument/2006/relationships/slide" Target="/ppt/slides/slide5.xml" Id="Rca3308c0f59b4583" /><Relationship Type="http://schemas.openxmlformats.org/officeDocument/2006/relationships/slide" Target="/ppt/slides/slide6.xml" Id="R11e352cad7d04b83" /><Relationship Type="http://schemas.openxmlformats.org/officeDocument/2006/relationships/slide" Target="/ppt/slides/slide7.xml" Id="R1a8cdba2b22740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09301dcd34d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8cd9ad151482e" /><Relationship Type="http://schemas.openxmlformats.org/officeDocument/2006/relationships/theme" Target="/ppt/slideMasters/theme/theme1.xml" Id="Re1ce76dadea14b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c8cd9ad15148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1514090f245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209a026594b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702b7289d4d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da0a5f84d40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64857dd4947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c6df7c12e41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3022adadc4f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BILSERVICE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BILSERVICE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BILSERVICE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BILSERVICE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BILSERVICE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BILSERVICE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BILSERVICE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DØVIK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WANGENE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BILSERVICE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Kjørbekkdalen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918 455 345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BILSERVICE HOLDING AS</a:t>
            </a:r>
          </a:p>
        </p:txBody>
      </p:sp>
    </p:spTree>
  </p:cSld>
  <p:clrMapOvr>
    <a:masterClrMapping xmlns:a="http://schemas.openxmlformats.org/drawingml/2006/main"/>
  </p:clrMapOvr>
</p:sld>
</file>