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cd7a7fb10f42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9b0f2fc1044691"/>
  </p:sldMasterIdLst>
  <p:sldIdLst>
    <p:sldId xmlns:r="http://schemas.openxmlformats.org/officeDocument/2006/relationships" id="256" r:id="Rcea1048e169345aa"/>
    <p:sldId xmlns:r="http://schemas.openxmlformats.org/officeDocument/2006/relationships" id="257" r:id="Rbe533509f7144a29"/>
    <p:sldId xmlns:r="http://schemas.openxmlformats.org/officeDocument/2006/relationships" id="258" r:id="Re77c9ccd09b74bbb"/>
    <p:sldId xmlns:r="http://schemas.openxmlformats.org/officeDocument/2006/relationships" id="259" r:id="R998dd76e76c7460a"/>
    <p:sldId xmlns:r="http://schemas.openxmlformats.org/officeDocument/2006/relationships" id="260" r:id="Rb02c751037ac488f"/>
    <p:sldId xmlns:r="http://schemas.openxmlformats.org/officeDocument/2006/relationships" id="261" r:id="Re61697a8998a4b89"/>
    <p:sldId xmlns:r="http://schemas.openxmlformats.org/officeDocument/2006/relationships" id="262" r:id="R81f9dc23a4ed47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9b0f2fc1044691" /><Relationship Type="http://schemas.openxmlformats.org/officeDocument/2006/relationships/slide" Target="/ppt/slides/slide1.xml" Id="Rcea1048e169345aa" /><Relationship Type="http://schemas.openxmlformats.org/officeDocument/2006/relationships/slide" Target="/ppt/slides/slide2.xml" Id="Rbe533509f7144a29" /><Relationship Type="http://schemas.openxmlformats.org/officeDocument/2006/relationships/slide" Target="/ppt/slides/slide3.xml" Id="Re77c9ccd09b74bbb" /><Relationship Type="http://schemas.openxmlformats.org/officeDocument/2006/relationships/slide" Target="/ppt/slides/slide4.xml" Id="R998dd76e76c7460a" /><Relationship Type="http://schemas.openxmlformats.org/officeDocument/2006/relationships/slide" Target="/ppt/slides/slide5.xml" Id="Rb02c751037ac488f" /><Relationship Type="http://schemas.openxmlformats.org/officeDocument/2006/relationships/slide" Target="/ppt/slides/slide6.xml" Id="Re61697a8998a4b89" /><Relationship Type="http://schemas.openxmlformats.org/officeDocument/2006/relationships/slide" Target="/ppt/slides/slide7.xml" Id="R81f9dc23a4ed47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4018004c974f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41c763efb4560" /><Relationship Type="http://schemas.openxmlformats.org/officeDocument/2006/relationships/theme" Target="/ppt/slideMasters/theme/theme1.xml" Id="R79f676cee26c45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a41c763efb45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49f9300114c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4b1ea52cb47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fcdd5bc52a47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622a7ff9ad4e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c6960d64940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d79639e6b4e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8eb01b34e4c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WK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WK REGNSKAP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3 162 163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456 382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388 671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1 368 804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2 130 224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LIAN KAMILLA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LORENTSEN WENCHE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WK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Seljestadveien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9406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918 457 909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WK REGNSKAP AS</a:t>
            </a:r>
          </a:p>
        </p:txBody>
      </p:sp>
    </p:spTree>
  </p:cSld>
  <p:clrMapOvr>
    <a:masterClrMapping xmlns:a="http://schemas.openxmlformats.org/drawingml/2006/main"/>
  </p:clrMapOvr>
</p:sld>
</file>