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6606db47841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296fbb3f864aee"/>
  </p:sldMasterIdLst>
  <p:sldIdLst>
    <p:sldId xmlns:r="http://schemas.openxmlformats.org/officeDocument/2006/relationships" id="256" r:id="R25c97a9f5c31466d"/>
    <p:sldId xmlns:r="http://schemas.openxmlformats.org/officeDocument/2006/relationships" id="257" r:id="Rd1a789f49fbb4347"/>
    <p:sldId xmlns:r="http://schemas.openxmlformats.org/officeDocument/2006/relationships" id="258" r:id="Rbc575925422f4a0a"/>
    <p:sldId xmlns:r="http://schemas.openxmlformats.org/officeDocument/2006/relationships" id="259" r:id="Rf566d7a900b342cd"/>
    <p:sldId xmlns:r="http://schemas.openxmlformats.org/officeDocument/2006/relationships" id="260" r:id="Rb46306a555ba4dc9"/>
    <p:sldId xmlns:r="http://schemas.openxmlformats.org/officeDocument/2006/relationships" id="261" r:id="R1ef4b04e917347e7"/>
    <p:sldId xmlns:r="http://schemas.openxmlformats.org/officeDocument/2006/relationships" id="262" r:id="R47a450a6747c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96fbb3f864aee" /><Relationship Type="http://schemas.openxmlformats.org/officeDocument/2006/relationships/slide" Target="/ppt/slides/slide1.xml" Id="R25c97a9f5c31466d" /><Relationship Type="http://schemas.openxmlformats.org/officeDocument/2006/relationships/slide" Target="/ppt/slides/slide2.xml" Id="Rd1a789f49fbb4347" /><Relationship Type="http://schemas.openxmlformats.org/officeDocument/2006/relationships/slide" Target="/ppt/slides/slide3.xml" Id="Rbc575925422f4a0a" /><Relationship Type="http://schemas.openxmlformats.org/officeDocument/2006/relationships/slide" Target="/ppt/slides/slide4.xml" Id="Rf566d7a900b342cd" /><Relationship Type="http://schemas.openxmlformats.org/officeDocument/2006/relationships/slide" Target="/ppt/slides/slide5.xml" Id="Rb46306a555ba4dc9" /><Relationship Type="http://schemas.openxmlformats.org/officeDocument/2006/relationships/slide" Target="/ppt/slides/slide6.xml" Id="R1ef4b04e917347e7" /><Relationship Type="http://schemas.openxmlformats.org/officeDocument/2006/relationships/slide" Target="/ppt/slides/slide7.xml" Id="R47a450a6747c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3aa4ba677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9d0b7faa94919" /><Relationship Type="http://schemas.openxmlformats.org/officeDocument/2006/relationships/theme" Target="/ppt/slideMasters/theme/theme1.xml" Id="R54f0763ab1db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c9d0b7faa949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c521b90e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37e12d8af4f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179da662545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75ce8d94c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b69f1620b4b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69702325244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d4dca73fc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 NOR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1 733 896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NORILL METTE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Norill, Nybruveien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3402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meno@regnskapnor.no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918 463 011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 NOR AS</a:t>
            </a:r>
          </a:p>
        </p:txBody>
      </p:sp>
    </p:spTree>
  </p:cSld>
  <p:clrMapOvr>
    <a:masterClrMapping xmlns:a="http://schemas.openxmlformats.org/drawingml/2006/main"/>
  </p:clrMapOvr>
</p:sld>
</file>