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813577107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78a6a48f24728"/>
  </p:sldMasterIdLst>
  <p:sldIdLst>
    <p:sldId xmlns:r="http://schemas.openxmlformats.org/officeDocument/2006/relationships" id="256" r:id="Rfbe10362e30345ca"/>
    <p:sldId xmlns:r="http://schemas.openxmlformats.org/officeDocument/2006/relationships" id="257" r:id="Rb9b199425ab04634"/>
    <p:sldId xmlns:r="http://schemas.openxmlformats.org/officeDocument/2006/relationships" id="258" r:id="R2979dcee46b040a7"/>
    <p:sldId xmlns:r="http://schemas.openxmlformats.org/officeDocument/2006/relationships" id="259" r:id="R0f29535f53a24f76"/>
    <p:sldId xmlns:r="http://schemas.openxmlformats.org/officeDocument/2006/relationships" id="260" r:id="Rce0be1f9545c441a"/>
    <p:sldId xmlns:r="http://schemas.openxmlformats.org/officeDocument/2006/relationships" id="261" r:id="R8029507e6d874bc5"/>
    <p:sldId xmlns:r="http://schemas.openxmlformats.org/officeDocument/2006/relationships" id="262" r:id="R07b14823d0d9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78a6a48f24728" /><Relationship Type="http://schemas.openxmlformats.org/officeDocument/2006/relationships/slide" Target="/ppt/slides/slide1.xml" Id="Rfbe10362e30345ca" /><Relationship Type="http://schemas.openxmlformats.org/officeDocument/2006/relationships/slide" Target="/ppt/slides/slide2.xml" Id="Rb9b199425ab04634" /><Relationship Type="http://schemas.openxmlformats.org/officeDocument/2006/relationships/slide" Target="/ppt/slides/slide3.xml" Id="R2979dcee46b040a7" /><Relationship Type="http://schemas.openxmlformats.org/officeDocument/2006/relationships/slide" Target="/ppt/slides/slide4.xml" Id="R0f29535f53a24f76" /><Relationship Type="http://schemas.openxmlformats.org/officeDocument/2006/relationships/slide" Target="/ppt/slides/slide5.xml" Id="Rce0be1f9545c441a" /><Relationship Type="http://schemas.openxmlformats.org/officeDocument/2006/relationships/slide" Target="/ppt/slides/slide6.xml" Id="R8029507e6d874bc5" /><Relationship Type="http://schemas.openxmlformats.org/officeDocument/2006/relationships/slide" Target="/ppt/slides/slide7.xml" Id="R07b14823d0d9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fa26e4443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f0db411746ba" /><Relationship Type="http://schemas.openxmlformats.org/officeDocument/2006/relationships/theme" Target="/ppt/slideMasters/theme/theme1.xml" Id="R882482c88108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3f0db4117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ee31f1b3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d8a7cec7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70f9ecb1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28ba5133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f7d6a8a8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6373070e9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fed0b51b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HAAVALDSEN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