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808d77ce1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01e15f0b34427"/>
  </p:sldMasterIdLst>
  <p:sldIdLst>
    <p:sldId xmlns:r="http://schemas.openxmlformats.org/officeDocument/2006/relationships" id="256" r:id="R9be531fbe28d4f99"/>
    <p:sldId xmlns:r="http://schemas.openxmlformats.org/officeDocument/2006/relationships" id="257" r:id="R57fc2014a26c438f"/>
    <p:sldId xmlns:r="http://schemas.openxmlformats.org/officeDocument/2006/relationships" id="258" r:id="R248381b15baf4a34"/>
    <p:sldId xmlns:r="http://schemas.openxmlformats.org/officeDocument/2006/relationships" id="259" r:id="R0a31b0162d6d4e43"/>
    <p:sldId xmlns:r="http://schemas.openxmlformats.org/officeDocument/2006/relationships" id="260" r:id="Rbc0d03fb943a40a7"/>
    <p:sldId xmlns:r="http://schemas.openxmlformats.org/officeDocument/2006/relationships" id="261" r:id="Ra0de030e0e544694"/>
    <p:sldId xmlns:r="http://schemas.openxmlformats.org/officeDocument/2006/relationships" id="262" r:id="R4a607d7025d9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01e15f0b34427" /><Relationship Type="http://schemas.openxmlformats.org/officeDocument/2006/relationships/slide" Target="/ppt/slides/slide1.xml" Id="R9be531fbe28d4f99" /><Relationship Type="http://schemas.openxmlformats.org/officeDocument/2006/relationships/slide" Target="/ppt/slides/slide2.xml" Id="R57fc2014a26c438f" /><Relationship Type="http://schemas.openxmlformats.org/officeDocument/2006/relationships/slide" Target="/ppt/slides/slide3.xml" Id="R248381b15baf4a34" /><Relationship Type="http://schemas.openxmlformats.org/officeDocument/2006/relationships/slide" Target="/ppt/slides/slide4.xml" Id="R0a31b0162d6d4e43" /><Relationship Type="http://schemas.openxmlformats.org/officeDocument/2006/relationships/slide" Target="/ppt/slides/slide5.xml" Id="Rbc0d03fb943a40a7" /><Relationship Type="http://schemas.openxmlformats.org/officeDocument/2006/relationships/slide" Target="/ppt/slides/slide6.xml" Id="Ra0de030e0e544694" /><Relationship Type="http://schemas.openxmlformats.org/officeDocument/2006/relationships/slide" Target="/ppt/slides/slide7.xml" Id="R4a607d7025d9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f275aec32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f029e0cf4abc" /><Relationship Type="http://schemas.openxmlformats.org/officeDocument/2006/relationships/theme" Target="/ppt/slideMasters/theme/theme1.xml" Id="R3714b74ebbf0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af029e0cf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191b55a4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af315df8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f952068e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1cc430e1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5a2d5ceb3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19e57e18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2ea0bc79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KENNETH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946 055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TJELLAND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Bydalssløyfen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INVEST AS</a:t>
            </a:r>
          </a:p>
        </p:txBody>
      </p:sp>
    </p:spTree>
  </p:cSld>
  <p:clrMapOvr>
    <a:masterClrMapping xmlns:a="http://schemas.openxmlformats.org/drawingml/2006/main"/>
  </p:clrMapOvr>
</p:sld>
</file>