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b25042d20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6f4be8c714f4c"/>
  </p:sldMasterIdLst>
  <p:sldIdLst>
    <p:sldId xmlns:r="http://schemas.openxmlformats.org/officeDocument/2006/relationships" id="256" r:id="R5b536cf3337a496a"/>
    <p:sldId xmlns:r="http://schemas.openxmlformats.org/officeDocument/2006/relationships" id="257" r:id="Rf738565310f34bfa"/>
    <p:sldId xmlns:r="http://schemas.openxmlformats.org/officeDocument/2006/relationships" id="258" r:id="R4ff36b3f7bc24410"/>
    <p:sldId xmlns:r="http://schemas.openxmlformats.org/officeDocument/2006/relationships" id="259" r:id="R9976840f2cf54216"/>
    <p:sldId xmlns:r="http://schemas.openxmlformats.org/officeDocument/2006/relationships" id="260" r:id="Ree51150f31854b16"/>
    <p:sldId xmlns:r="http://schemas.openxmlformats.org/officeDocument/2006/relationships" id="261" r:id="R503bcc88980b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6f4be8c714f4c" /><Relationship Type="http://schemas.openxmlformats.org/officeDocument/2006/relationships/slide" Target="/ppt/slides/slide1.xml" Id="R5b536cf3337a496a" /><Relationship Type="http://schemas.openxmlformats.org/officeDocument/2006/relationships/slide" Target="/ppt/slides/slide2.xml" Id="Rf738565310f34bfa" /><Relationship Type="http://schemas.openxmlformats.org/officeDocument/2006/relationships/slide" Target="/ppt/slides/slide3.xml" Id="R4ff36b3f7bc24410" /><Relationship Type="http://schemas.openxmlformats.org/officeDocument/2006/relationships/slide" Target="/ppt/slides/slide4.xml" Id="R9976840f2cf54216" /><Relationship Type="http://schemas.openxmlformats.org/officeDocument/2006/relationships/slide" Target="/ppt/slides/slide5.xml" Id="Ree51150f31854b16" /><Relationship Type="http://schemas.openxmlformats.org/officeDocument/2006/relationships/slide" Target="/ppt/slides/slide6.xml" Id="R503bcc88980b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67e7ddd9f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11ad74bc47e7" /><Relationship Type="http://schemas.openxmlformats.org/officeDocument/2006/relationships/theme" Target="/ppt/slideMasters/theme/theme1.xml" Id="Rab449de8d2f3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c11ad74bc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745ac9cb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17eab8e4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74c855f35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886a3457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ba5a7e55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499600d45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TIMENES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TIMENES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TIMENES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TIMENES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TIMENES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TIMENES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Timenesveien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TIMENES AS</a:t>
            </a:r>
          </a:p>
        </p:txBody>
      </p:sp>
    </p:spTree>
  </p:cSld>
  <p:clrMapOvr>
    <a:masterClrMapping xmlns:a="http://schemas.openxmlformats.org/drawingml/2006/main"/>
  </p:clrMapOvr>
</p:sld>
</file>