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55de6eeec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77a23f6cd452b"/>
  </p:sldMasterIdLst>
  <p:sldIdLst>
    <p:sldId xmlns:r="http://schemas.openxmlformats.org/officeDocument/2006/relationships" id="256" r:id="R85c211cc1e214245"/>
    <p:sldId xmlns:r="http://schemas.openxmlformats.org/officeDocument/2006/relationships" id="257" r:id="R288c44249ef54419"/>
    <p:sldId xmlns:r="http://schemas.openxmlformats.org/officeDocument/2006/relationships" id="258" r:id="R09b27a82d6ec41fc"/>
    <p:sldId xmlns:r="http://schemas.openxmlformats.org/officeDocument/2006/relationships" id="259" r:id="R45c2b96210df449d"/>
    <p:sldId xmlns:r="http://schemas.openxmlformats.org/officeDocument/2006/relationships" id="260" r:id="R869fde65c3ad4b21"/>
    <p:sldId xmlns:r="http://schemas.openxmlformats.org/officeDocument/2006/relationships" id="261" r:id="R309ad9178fd742af"/>
    <p:sldId xmlns:r="http://schemas.openxmlformats.org/officeDocument/2006/relationships" id="262" r:id="Rf8095c6e2a60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77a23f6cd452b" /><Relationship Type="http://schemas.openxmlformats.org/officeDocument/2006/relationships/slide" Target="/ppt/slides/slide1.xml" Id="R85c211cc1e214245" /><Relationship Type="http://schemas.openxmlformats.org/officeDocument/2006/relationships/slide" Target="/ppt/slides/slide2.xml" Id="R288c44249ef54419" /><Relationship Type="http://schemas.openxmlformats.org/officeDocument/2006/relationships/slide" Target="/ppt/slides/slide3.xml" Id="R09b27a82d6ec41fc" /><Relationship Type="http://schemas.openxmlformats.org/officeDocument/2006/relationships/slide" Target="/ppt/slides/slide4.xml" Id="R45c2b96210df449d" /><Relationship Type="http://schemas.openxmlformats.org/officeDocument/2006/relationships/slide" Target="/ppt/slides/slide5.xml" Id="R869fde65c3ad4b21" /><Relationship Type="http://schemas.openxmlformats.org/officeDocument/2006/relationships/slide" Target="/ppt/slides/slide6.xml" Id="R309ad9178fd742af" /><Relationship Type="http://schemas.openxmlformats.org/officeDocument/2006/relationships/slide" Target="/ppt/slides/slide7.xml" Id="Rf8095c6e2a60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390301abf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7647f5f6463c" /><Relationship Type="http://schemas.openxmlformats.org/officeDocument/2006/relationships/theme" Target="/ppt/slideMasters/theme/theme1.xml" Id="Re1ae71392e96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a7647f5f6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11623f61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03fcf8215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a4fe3a60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7f5eb593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7f59a3d07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bb8b8a9a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5e7b3183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REGNSKAP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BRITT JOHANNE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INGVILD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JORUNN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KRISTINE ERICHSEN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rr@raaderegnskap.no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