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19af3a0d9a42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48ad12b2b241d1"/>
  </p:sldMasterIdLst>
  <p:sldIdLst>
    <p:sldId xmlns:r="http://schemas.openxmlformats.org/officeDocument/2006/relationships" id="256" r:id="R372e419ab76744af"/>
    <p:sldId xmlns:r="http://schemas.openxmlformats.org/officeDocument/2006/relationships" id="257" r:id="Rf32ac4d1d6f04d1a"/>
    <p:sldId xmlns:r="http://schemas.openxmlformats.org/officeDocument/2006/relationships" id="258" r:id="R04b8393d66dd41a7"/>
    <p:sldId xmlns:r="http://schemas.openxmlformats.org/officeDocument/2006/relationships" id="259" r:id="R7dcadad43120424d"/>
    <p:sldId xmlns:r="http://schemas.openxmlformats.org/officeDocument/2006/relationships" id="260" r:id="R39411f45e9bb46ed"/>
    <p:sldId xmlns:r="http://schemas.openxmlformats.org/officeDocument/2006/relationships" id="261" r:id="R6bdd8f40882a408c"/>
    <p:sldId xmlns:r="http://schemas.openxmlformats.org/officeDocument/2006/relationships" id="262" r:id="R640d3ed965bc44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48ad12b2b241d1" /><Relationship Type="http://schemas.openxmlformats.org/officeDocument/2006/relationships/slide" Target="/ppt/slides/slide1.xml" Id="R372e419ab76744af" /><Relationship Type="http://schemas.openxmlformats.org/officeDocument/2006/relationships/slide" Target="/ppt/slides/slide2.xml" Id="Rf32ac4d1d6f04d1a" /><Relationship Type="http://schemas.openxmlformats.org/officeDocument/2006/relationships/slide" Target="/ppt/slides/slide3.xml" Id="R04b8393d66dd41a7" /><Relationship Type="http://schemas.openxmlformats.org/officeDocument/2006/relationships/slide" Target="/ppt/slides/slide4.xml" Id="R7dcadad43120424d" /><Relationship Type="http://schemas.openxmlformats.org/officeDocument/2006/relationships/slide" Target="/ppt/slides/slide5.xml" Id="R39411f45e9bb46ed" /><Relationship Type="http://schemas.openxmlformats.org/officeDocument/2006/relationships/slide" Target="/ppt/slides/slide6.xml" Id="R6bdd8f40882a408c" /><Relationship Type="http://schemas.openxmlformats.org/officeDocument/2006/relationships/slide" Target="/ppt/slides/slide7.xml" Id="R640d3ed965bc44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a234bd1be549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a0da6f7d6427d" /><Relationship Type="http://schemas.openxmlformats.org/officeDocument/2006/relationships/theme" Target="/ppt/slideMasters/theme/theme1.xml" Id="Rffcabc70fecd4d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5a0da6f7d642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0928b61cd4d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be59acb1344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09571bb304c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70e9b09f542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55390f1004a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338bd5e0f4a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dd776f5ad42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ROSARKA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ROSARKA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ROSARKA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ROSARKA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ROSARKA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ROSARKA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967 072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967 074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ROSARKA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KAJA BRANDRUD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ROSARKA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Kaja Anker-Rasch, Olleveien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918 472 711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ROSARKA AS</a:t>
            </a:r>
          </a:p>
        </p:txBody>
      </p:sp>
    </p:spTree>
  </p:cSld>
  <p:clrMapOvr>
    <a:masterClrMapping xmlns:a="http://schemas.openxmlformats.org/drawingml/2006/main"/>
  </p:clrMapOvr>
</p:sld>
</file>