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cfa8faedf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7f3cc48a74fb1"/>
  </p:sldMasterIdLst>
  <p:sldIdLst>
    <p:sldId xmlns:r="http://schemas.openxmlformats.org/officeDocument/2006/relationships" id="256" r:id="R27d6fb53fa864064"/>
    <p:sldId xmlns:r="http://schemas.openxmlformats.org/officeDocument/2006/relationships" id="257" r:id="R3813a1af35ce46af"/>
    <p:sldId xmlns:r="http://schemas.openxmlformats.org/officeDocument/2006/relationships" id="258" r:id="R59fb845eb8174ef4"/>
    <p:sldId xmlns:r="http://schemas.openxmlformats.org/officeDocument/2006/relationships" id="259" r:id="R7535a98ee0de4a7b"/>
    <p:sldId xmlns:r="http://schemas.openxmlformats.org/officeDocument/2006/relationships" id="260" r:id="R738737040b494134"/>
    <p:sldId xmlns:r="http://schemas.openxmlformats.org/officeDocument/2006/relationships" id="261" r:id="Ra519af24469e4dd3"/>
    <p:sldId xmlns:r="http://schemas.openxmlformats.org/officeDocument/2006/relationships" id="262" r:id="R3d48bbe5c566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7f3cc48a74fb1" /><Relationship Type="http://schemas.openxmlformats.org/officeDocument/2006/relationships/slide" Target="/ppt/slides/slide1.xml" Id="R27d6fb53fa864064" /><Relationship Type="http://schemas.openxmlformats.org/officeDocument/2006/relationships/slide" Target="/ppt/slides/slide2.xml" Id="R3813a1af35ce46af" /><Relationship Type="http://schemas.openxmlformats.org/officeDocument/2006/relationships/slide" Target="/ppt/slides/slide3.xml" Id="R59fb845eb8174ef4" /><Relationship Type="http://schemas.openxmlformats.org/officeDocument/2006/relationships/slide" Target="/ppt/slides/slide4.xml" Id="R7535a98ee0de4a7b" /><Relationship Type="http://schemas.openxmlformats.org/officeDocument/2006/relationships/slide" Target="/ppt/slides/slide5.xml" Id="R738737040b494134" /><Relationship Type="http://schemas.openxmlformats.org/officeDocument/2006/relationships/slide" Target="/ppt/slides/slide6.xml" Id="Ra519af24469e4dd3" /><Relationship Type="http://schemas.openxmlformats.org/officeDocument/2006/relationships/slide" Target="/ppt/slides/slide7.xml" Id="R3d48bbe5c566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b91e95e2b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cec1e13a4702" /><Relationship Type="http://schemas.openxmlformats.org/officeDocument/2006/relationships/theme" Target="/ppt/slideMasters/theme/theme1.xml" Id="R0935c9b5b56d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ecec1e13a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fba98cda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dc571c83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efd60131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032863f6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97aa2999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9082753b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371b3b50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JULE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JULE INDUSTRIER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33 986 127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JULE MICHAEL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JULE KENT ROBERT  –  49,3 %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Vudduvegen 484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918 473 076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JULE INDUSTRIER AS</a:t>
            </a:r>
          </a:p>
        </p:txBody>
      </p:sp>
    </p:spTree>
  </p:cSld>
  <p:clrMapOvr>
    <a:masterClrMapping xmlns:a="http://schemas.openxmlformats.org/drawingml/2006/main"/>
  </p:clrMapOvr>
</p:sld>
</file>