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594165f59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5a0e46deb4c38"/>
  </p:sldMasterIdLst>
  <p:sldIdLst>
    <p:sldId xmlns:r="http://schemas.openxmlformats.org/officeDocument/2006/relationships" id="256" r:id="R961f7de1f18a4928"/>
    <p:sldId xmlns:r="http://schemas.openxmlformats.org/officeDocument/2006/relationships" id="257" r:id="R7cb7ef05491e482c"/>
    <p:sldId xmlns:r="http://schemas.openxmlformats.org/officeDocument/2006/relationships" id="258" r:id="R97c3809d81494993"/>
    <p:sldId xmlns:r="http://schemas.openxmlformats.org/officeDocument/2006/relationships" id="259" r:id="R560763421a3e4e20"/>
    <p:sldId xmlns:r="http://schemas.openxmlformats.org/officeDocument/2006/relationships" id="260" r:id="Rc7381b9e20be44c1"/>
    <p:sldId xmlns:r="http://schemas.openxmlformats.org/officeDocument/2006/relationships" id="261" r:id="R7d8c8905381348ef"/>
    <p:sldId xmlns:r="http://schemas.openxmlformats.org/officeDocument/2006/relationships" id="262" r:id="Rc61823e66794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5a0e46deb4c38" /><Relationship Type="http://schemas.openxmlformats.org/officeDocument/2006/relationships/slide" Target="/ppt/slides/slide1.xml" Id="R961f7de1f18a4928" /><Relationship Type="http://schemas.openxmlformats.org/officeDocument/2006/relationships/slide" Target="/ppt/slides/slide2.xml" Id="R7cb7ef05491e482c" /><Relationship Type="http://schemas.openxmlformats.org/officeDocument/2006/relationships/slide" Target="/ppt/slides/slide3.xml" Id="R97c3809d81494993" /><Relationship Type="http://schemas.openxmlformats.org/officeDocument/2006/relationships/slide" Target="/ppt/slides/slide4.xml" Id="R560763421a3e4e20" /><Relationship Type="http://schemas.openxmlformats.org/officeDocument/2006/relationships/slide" Target="/ppt/slides/slide5.xml" Id="Rc7381b9e20be44c1" /><Relationship Type="http://schemas.openxmlformats.org/officeDocument/2006/relationships/slide" Target="/ppt/slides/slide6.xml" Id="R7d8c8905381348ef" /><Relationship Type="http://schemas.openxmlformats.org/officeDocument/2006/relationships/slide" Target="/ppt/slides/slide7.xml" Id="Rc61823e66794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d8af27aa4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b6b1bdf84ff0" /><Relationship Type="http://schemas.openxmlformats.org/officeDocument/2006/relationships/theme" Target="/ppt/slideMasters/theme/theme1.xml" Id="Rc49d2781ad66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4b6b1bdf8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688bdb5a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4964fdd0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4cc581bb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c658b3bc2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519e39d6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2b617d660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95d13ad5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TOMAS TYSSEBOTN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TYSSEBOTN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1 837 344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TYSSEBOTN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Vikøyvegen 372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TOMAS TYSSEBOTN AS</a:t>
            </a:r>
          </a:p>
        </p:txBody>
      </p:sp>
    </p:spTree>
  </p:cSld>
  <p:clrMapOvr>
    <a:masterClrMapping xmlns:a="http://schemas.openxmlformats.org/drawingml/2006/main"/>
  </p:clrMapOvr>
</p:sld>
</file>