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51892ff96e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8f0de7f8447a0"/>
  </p:sldMasterIdLst>
  <p:sldIdLst>
    <p:sldId xmlns:r="http://schemas.openxmlformats.org/officeDocument/2006/relationships" id="256" r:id="R57922bfdd3f44fb4"/>
    <p:sldId xmlns:r="http://schemas.openxmlformats.org/officeDocument/2006/relationships" id="257" r:id="R6b0541b03c2042f9"/>
    <p:sldId xmlns:r="http://schemas.openxmlformats.org/officeDocument/2006/relationships" id="258" r:id="R5a3c2a54d2a0418c"/>
    <p:sldId xmlns:r="http://schemas.openxmlformats.org/officeDocument/2006/relationships" id="259" r:id="R273967616b6c47f2"/>
    <p:sldId xmlns:r="http://schemas.openxmlformats.org/officeDocument/2006/relationships" id="260" r:id="Rb05ce46896534e88"/>
    <p:sldId xmlns:r="http://schemas.openxmlformats.org/officeDocument/2006/relationships" id="261" r:id="R3bbdd24125de4cee"/>
    <p:sldId xmlns:r="http://schemas.openxmlformats.org/officeDocument/2006/relationships" id="262" r:id="R30112fca32d1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8f0de7f8447a0" /><Relationship Type="http://schemas.openxmlformats.org/officeDocument/2006/relationships/slide" Target="/ppt/slides/slide1.xml" Id="R57922bfdd3f44fb4" /><Relationship Type="http://schemas.openxmlformats.org/officeDocument/2006/relationships/slide" Target="/ppt/slides/slide2.xml" Id="R6b0541b03c2042f9" /><Relationship Type="http://schemas.openxmlformats.org/officeDocument/2006/relationships/slide" Target="/ppt/slides/slide3.xml" Id="R5a3c2a54d2a0418c" /><Relationship Type="http://schemas.openxmlformats.org/officeDocument/2006/relationships/slide" Target="/ppt/slides/slide4.xml" Id="R273967616b6c47f2" /><Relationship Type="http://schemas.openxmlformats.org/officeDocument/2006/relationships/slide" Target="/ppt/slides/slide5.xml" Id="Rb05ce46896534e88" /><Relationship Type="http://schemas.openxmlformats.org/officeDocument/2006/relationships/slide" Target="/ppt/slides/slide6.xml" Id="R3bbdd24125de4cee" /><Relationship Type="http://schemas.openxmlformats.org/officeDocument/2006/relationships/slide" Target="/ppt/slides/slide7.xml" Id="R30112fca32d1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cd367295b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f0755cfba43c0" /><Relationship Type="http://schemas.openxmlformats.org/officeDocument/2006/relationships/theme" Target="/ppt/slideMasters/theme/theme1.xml" Id="R71e295e24346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f0755cfba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6ec4622fb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401152087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c6432ad92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26c61aac7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c2880062b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d8db4774d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fc275fc8c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ARÖD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ARÖD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HELLESØ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Hellesø, Sturlas vei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