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40a534d47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4bb63b6b046ec"/>
  </p:sldMasterIdLst>
  <p:sldIdLst>
    <p:sldId xmlns:r="http://schemas.openxmlformats.org/officeDocument/2006/relationships" id="256" r:id="R336f7e92ff044e5f"/>
    <p:sldId xmlns:r="http://schemas.openxmlformats.org/officeDocument/2006/relationships" id="257" r:id="R55d4fd2d3de24266"/>
    <p:sldId xmlns:r="http://schemas.openxmlformats.org/officeDocument/2006/relationships" id="258" r:id="Rf3b9937b59d949d9"/>
    <p:sldId xmlns:r="http://schemas.openxmlformats.org/officeDocument/2006/relationships" id="259" r:id="R3f496f4d1f3f45ca"/>
    <p:sldId xmlns:r="http://schemas.openxmlformats.org/officeDocument/2006/relationships" id="260" r:id="R02a36ccd86c947fa"/>
    <p:sldId xmlns:r="http://schemas.openxmlformats.org/officeDocument/2006/relationships" id="261" r:id="Re3169a5945a4456d"/>
    <p:sldId xmlns:r="http://schemas.openxmlformats.org/officeDocument/2006/relationships" id="262" r:id="Ra852a7f6fedf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4bb63b6b046ec" /><Relationship Type="http://schemas.openxmlformats.org/officeDocument/2006/relationships/slide" Target="/ppt/slides/slide1.xml" Id="R336f7e92ff044e5f" /><Relationship Type="http://schemas.openxmlformats.org/officeDocument/2006/relationships/slide" Target="/ppt/slides/slide2.xml" Id="R55d4fd2d3de24266" /><Relationship Type="http://schemas.openxmlformats.org/officeDocument/2006/relationships/slide" Target="/ppt/slides/slide3.xml" Id="Rf3b9937b59d949d9" /><Relationship Type="http://schemas.openxmlformats.org/officeDocument/2006/relationships/slide" Target="/ppt/slides/slide4.xml" Id="R3f496f4d1f3f45ca" /><Relationship Type="http://schemas.openxmlformats.org/officeDocument/2006/relationships/slide" Target="/ppt/slides/slide5.xml" Id="R02a36ccd86c947fa" /><Relationship Type="http://schemas.openxmlformats.org/officeDocument/2006/relationships/slide" Target="/ppt/slides/slide6.xml" Id="Re3169a5945a4456d" /><Relationship Type="http://schemas.openxmlformats.org/officeDocument/2006/relationships/slide" Target="/ppt/slides/slide7.xml" Id="Ra852a7f6fedf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7026bf8a0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f948650f24a62" /><Relationship Type="http://schemas.openxmlformats.org/officeDocument/2006/relationships/theme" Target="/ppt/slideMasters/theme/theme1.xml" Id="R331c47f24b60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f948650f2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b8a4109d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6f4065a1d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c66dc562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6210ad62e4b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383fea744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76d09004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dc7a46974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2 143 954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6 935 078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7 099 971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SELNES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Ullern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ASJ INVEST AS</a:t>
            </a:r>
          </a:p>
        </p:txBody>
      </p:sp>
    </p:spTree>
  </p:cSld>
  <p:clrMapOvr>
    <a:masterClrMapping xmlns:a="http://schemas.openxmlformats.org/drawingml/2006/main"/>
  </p:clrMapOvr>
</p:sld>
</file>