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9780a665f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31825a9f84933"/>
  </p:sldMasterIdLst>
  <p:sldIdLst>
    <p:sldId xmlns:r="http://schemas.openxmlformats.org/officeDocument/2006/relationships" id="256" r:id="R2b6175f872604cf0"/>
    <p:sldId xmlns:r="http://schemas.openxmlformats.org/officeDocument/2006/relationships" id="257" r:id="R7841893c0e004227"/>
    <p:sldId xmlns:r="http://schemas.openxmlformats.org/officeDocument/2006/relationships" id="258" r:id="Re07c5005dbd24664"/>
    <p:sldId xmlns:r="http://schemas.openxmlformats.org/officeDocument/2006/relationships" id="259" r:id="Rb9318ba95b274419"/>
    <p:sldId xmlns:r="http://schemas.openxmlformats.org/officeDocument/2006/relationships" id="260" r:id="R6fd57277fd7b4194"/>
    <p:sldId xmlns:r="http://schemas.openxmlformats.org/officeDocument/2006/relationships" id="261" r:id="Rd2d1943386df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31825a9f84933" /><Relationship Type="http://schemas.openxmlformats.org/officeDocument/2006/relationships/slide" Target="/ppt/slides/slide1.xml" Id="R2b6175f872604cf0" /><Relationship Type="http://schemas.openxmlformats.org/officeDocument/2006/relationships/slide" Target="/ppt/slides/slide2.xml" Id="R7841893c0e004227" /><Relationship Type="http://schemas.openxmlformats.org/officeDocument/2006/relationships/slide" Target="/ppt/slides/slide3.xml" Id="Re07c5005dbd24664" /><Relationship Type="http://schemas.openxmlformats.org/officeDocument/2006/relationships/slide" Target="/ppt/slides/slide4.xml" Id="Rb9318ba95b274419" /><Relationship Type="http://schemas.openxmlformats.org/officeDocument/2006/relationships/slide" Target="/ppt/slides/slide5.xml" Id="R6fd57277fd7b4194" /><Relationship Type="http://schemas.openxmlformats.org/officeDocument/2006/relationships/slide" Target="/ppt/slides/slide6.xml" Id="Rd2d1943386df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7f7f36013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20c3315b4fca" /><Relationship Type="http://schemas.openxmlformats.org/officeDocument/2006/relationships/theme" Target="/ppt/slideMasters/theme/theme1.xml" Id="Rda259bae49f5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b20c3315b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95bd16e64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4c9284db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43b18519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fe9793a3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1441db32a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16dab4624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CONSTO DAMBYGG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industriområde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5450 Sunde I Sunnhordland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