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7529dda29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5d1b1f2e74cf0"/>
  </p:sldMasterIdLst>
  <p:sldIdLst>
    <p:sldId xmlns:r="http://schemas.openxmlformats.org/officeDocument/2006/relationships" id="256" r:id="R4fd91b075a284da0"/>
    <p:sldId xmlns:r="http://schemas.openxmlformats.org/officeDocument/2006/relationships" id="257" r:id="Rd5e4295b27434869"/>
    <p:sldId xmlns:r="http://schemas.openxmlformats.org/officeDocument/2006/relationships" id="258" r:id="R56820c588db241f1"/>
    <p:sldId xmlns:r="http://schemas.openxmlformats.org/officeDocument/2006/relationships" id="259" r:id="Rbc78149e80054800"/>
    <p:sldId xmlns:r="http://schemas.openxmlformats.org/officeDocument/2006/relationships" id="260" r:id="R9f5189986f5b4d35"/>
    <p:sldId xmlns:r="http://schemas.openxmlformats.org/officeDocument/2006/relationships" id="261" r:id="Re0ff582aa056437f"/>
    <p:sldId xmlns:r="http://schemas.openxmlformats.org/officeDocument/2006/relationships" id="262" r:id="R280cc56fbfef43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5d1b1f2e74cf0" /><Relationship Type="http://schemas.openxmlformats.org/officeDocument/2006/relationships/slide" Target="/ppt/slides/slide1.xml" Id="R4fd91b075a284da0" /><Relationship Type="http://schemas.openxmlformats.org/officeDocument/2006/relationships/slide" Target="/ppt/slides/slide2.xml" Id="Rd5e4295b27434869" /><Relationship Type="http://schemas.openxmlformats.org/officeDocument/2006/relationships/slide" Target="/ppt/slides/slide3.xml" Id="R56820c588db241f1" /><Relationship Type="http://schemas.openxmlformats.org/officeDocument/2006/relationships/slide" Target="/ppt/slides/slide4.xml" Id="Rbc78149e80054800" /><Relationship Type="http://schemas.openxmlformats.org/officeDocument/2006/relationships/slide" Target="/ppt/slides/slide5.xml" Id="R9f5189986f5b4d35" /><Relationship Type="http://schemas.openxmlformats.org/officeDocument/2006/relationships/slide" Target="/ppt/slides/slide6.xml" Id="Re0ff582aa056437f" /><Relationship Type="http://schemas.openxmlformats.org/officeDocument/2006/relationships/slide" Target="/ppt/slides/slide7.xml" Id="R280cc56fbfef43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57e8c0f56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59a305fbe4fa6" /><Relationship Type="http://schemas.openxmlformats.org/officeDocument/2006/relationships/theme" Target="/ppt/slideMasters/theme/theme1.xml" Id="Rddd0596cfbb2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59a305fbe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b99d1f552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0bf3e483f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7519ede43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95e5e6a96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3dc013ceb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556aed831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ed20d87ea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CONSTO DAMBYGG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CONSTO DAMBYGG AS ble etablert [år] og holder til i Sunde I Sunnhordland.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251 981 171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6 215 863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29 043 284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CONSTO ANLEGG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ADAJØ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ÅDLAND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OTHILIE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industriområde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5450 Sunde I Sunnhordland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DAMBYGG AS</a:t>
            </a:r>
          </a:p>
        </p:txBody>
      </p:sp>
    </p:spTree>
  </p:cSld>
  <p:clrMapOvr>
    <a:masterClrMapping xmlns:a="http://schemas.openxmlformats.org/drawingml/2006/main"/>
  </p:clrMapOvr>
</p:sld>
</file>