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9e19b0478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46bdf48bc42ea"/>
  </p:sldMasterIdLst>
  <p:sldIdLst>
    <p:sldId xmlns:r="http://schemas.openxmlformats.org/officeDocument/2006/relationships" id="256" r:id="R2fdb7ddf2e9d42db"/>
    <p:sldId xmlns:r="http://schemas.openxmlformats.org/officeDocument/2006/relationships" id="257" r:id="Radbb2d826cc142b5"/>
    <p:sldId xmlns:r="http://schemas.openxmlformats.org/officeDocument/2006/relationships" id="258" r:id="R4e4ebe63724e447c"/>
    <p:sldId xmlns:r="http://schemas.openxmlformats.org/officeDocument/2006/relationships" id="259" r:id="R36c7be0d0da7485c"/>
    <p:sldId xmlns:r="http://schemas.openxmlformats.org/officeDocument/2006/relationships" id="260" r:id="Rcf15a5cb511847c6"/>
    <p:sldId xmlns:r="http://schemas.openxmlformats.org/officeDocument/2006/relationships" id="261" r:id="Rc7e0a58135a4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46bdf48bc42ea" /><Relationship Type="http://schemas.openxmlformats.org/officeDocument/2006/relationships/slide" Target="/ppt/slides/slide1.xml" Id="R2fdb7ddf2e9d42db" /><Relationship Type="http://schemas.openxmlformats.org/officeDocument/2006/relationships/slide" Target="/ppt/slides/slide2.xml" Id="Radbb2d826cc142b5" /><Relationship Type="http://schemas.openxmlformats.org/officeDocument/2006/relationships/slide" Target="/ppt/slides/slide3.xml" Id="R4e4ebe63724e447c" /><Relationship Type="http://schemas.openxmlformats.org/officeDocument/2006/relationships/slide" Target="/ppt/slides/slide4.xml" Id="R36c7be0d0da7485c" /><Relationship Type="http://schemas.openxmlformats.org/officeDocument/2006/relationships/slide" Target="/ppt/slides/slide5.xml" Id="Rcf15a5cb511847c6" /><Relationship Type="http://schemas.openxmlformats.org/officeDocument/2006/relationships/slide" Target="/ppt/slides/slide6.xml" Id="Rc7e0a58135a4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77e0cd6b9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0700c3ef4938" /><Relationship Type="http://schemas.openxmlformats.org/officeDocument/2006/relationships/theme" Target="/ppt/slideMasters/theme/theme1.xml" Id="R45af9a093de2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90700c3ef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c80b8fb10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23db0d153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be16087a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b948674b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5645762d1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97ad8e619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