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33054354504a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e230b2c72445d"/>
  </p:sldMasterIdLst>
  <p:sldIdLst>
    <p:sldId xmlns:r="http://schemas.openxmlformats.org/officeDocument/2006/relationships" id="256" r:id="R2bf4b9e6293543d8"/>
    <p:sldId xmlns:r="http://schemas.openxmlformats.org/officeDocument/2006/relationships" id="257" r:id="R481a0d91fdd14d21"/>
    <p:sldId xmlns:r="http://schemas.openxmlformats.org/officeDocument/2006/relationships" id="258" r:id="R5462042c52534962"/>
    <p:sldId xmlns:r="http://schemas.openxmlformats.org/officeDocument/2006/relationships" id="259" r:id="Rd52d4b95301b47a7"/>
    <p:sldId xmlns:r="http://schemas.openxmlformats.org/officeDocument/2006/relationships" id="260" r:id="Rbcdccb87becf4725"/>
    <p:sldId xmlns:r="http://schemas.openxmlformats.org/officeDocument/2006/relationships" id="261" r:id="R43ac208d97b847f0"/>
    <p:sldId xmlns:r="http://schemas.openxmlformats.org/officeDocument/2006/relationships" id="262" r:id="R8a3288d5281a45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e230b2c72445d" /><Relationship Type="http://schemas.openxmlformats.org/officeDocument/2006/relationships/slide" Target="/ppt/slides/slide1.xml" Id="R2bf4b9e6293543d8" /><Relationship Type="http://schemas.openxmlformats.org/officeDocument/2006/relationships/slide" Target="/ppt/slides/slide2.xml" Id="R481a0d91fdd14d21" /><Relationship Type="http://schemas.openxmlformats.org/officeDocument/2006/relationships/slide" Target="/ppt/slides/slide3.xml" Id="R5462042c52534962" /><Relationship Type="http://schemas.openxmlformats.org/officeDocument/2006/relationships/slide" Target="/ppt/slides/slide4.xml" Id="Rd52d4b95301b47a7" /><Relationship Type="http://schemas.openxmlformats.org/officeDocument/2006/relationships/slide" Target="/ppt/slides/slide5.xml" Id="Rbcdccb87becf4725" /><Relationship Type="http://schemas.openxmlformats.org/officeDocument/2006/relationships/slide" Target="/ppt/slides/slide6.xml" Id="R43ac208d97b847f0" /><Relationship Type="http://schemas.openxmlformats.org/officeDocument/2006/relationships/slide" Target="/ppt/slides/slide7.xml" Id="R8a3288d5281a45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a46b5d90d41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16d72a3eb4c62" /><Relationship Type="http://schemas.openxmlformats.org/officeDocument/2006/relationships/theme" Target="/ppt/slideMasters/theme/theme1.xml" Id="R1b5a2bfd2f9f47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c16d72a3eb4c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6941bce2b4b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1783ae60f4f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4fe1fecfd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77829b98348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cd021c4d84d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a1c30d64d41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b00bc2c0f743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BARKERUD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BARKERUD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−16 326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3 699 245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21 464 214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22 745 823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 JON-HÅKON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Jon Håkon Nygård, Fritzners 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918 486 607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BARKERUD CAPITAL AS</a:t>
            </a:r>
          </a:p>
        </p:txBody>
      </p:sp>
    </p:spTree>
  </p:cSld>
  <p:clrMapOvr>
    <a:masterClrMapping xmlns:a="http://schemas.openxmlformats.org/drawingml/2006/main"/>
  </p:clrMapOvr>
</p:sld>
</file>