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370f3926c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57cce8c3f442c"/>
  </p:sldMasterIdLst>
  <p:sldIdLst>
    <p:sldId xmlns:r="http://schemas.openxmlformats.org/officeDocument/2006/relationships" id="256" r:id="R4a652b81bfaf41bf"/>
    <p:sldId xmlns:r="http://schemas.openxmlformats.org/officeDocument/2006/relationships" id="257" r:id="Ra5792c688e524b8f"/>
    <p:sldId xmlns:r="http://schemas.openxmlformats.org/officeDocument/2006/relationships" id="258" r:id="R5e17edf6058f446a"/>
    <p:sldId xmlns:r="http://schemas.openxmlformats.org/officeDocument/2006/relationships" id="259" r:id="R3fc9d8cd206f458d"/>
    <p:sldId xmlns:r="http://schemas.openxmlformats.org/officeDocument/2006/relationships" id="260" r:id="R0c5456552adc440f"/>
    <p:sldId xmlns:r="http://schemas.openxmlformats.org/officeDocument/2006/relationships" id="261" r:id="Rb0cfeaf7d6374e45"/>
    <p:sldId xmlns:r="http://schemas.openxmlformats.org/officeDocument/2006/relationships" id="262" r:id="R0b43f95b5381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57cce8c3f442c" /><Relationship Type="http://schemas.openxmlformats.org/officeDocument/2006/relationships/slide" Target="/ppt/slides/slide1.xml" Id="R4a652b81bfaf41bf" /><Relationship Type="http://schemas.openxmlformats.org/officeDocument/2006/relationships/slide" Target="/ppt/slides/slide2.xml" Id="Ra5792c688e524b8f" /><Relationship Type="http://schemas.openxmlformats.org/officeDocument/2006/relationships/slide" Target="/ppt/slides/slide3.xml" Id="R5e17edf6058f446a" /><Relationship Type="http://schemas.openxmlformats.org/officeDocument/2006/relationships/slide" Target="/ppt/slides/slide4.xml" Id="R3fc9d8cd206f458d" /><Relationship Type="http://schemas.openxmlformats.org/officeDocument/2006/relationships/slide" Target="/ppt/slides/slide5.xml" Id="R0c5456552adc440f" /><Relationship Type="http://schemas.openxmlformats.org/officeDocument/2006/relationships/slide" Target="/ppt/slides/slide6.xml" Id="Rb0cfeaf7d6374e45" /><Relationship Type="http://schemas.openxmlformats.org/officeDocument/2006/relationships/slide" Target="/ppt/slides/slide7.xml" Id="R0b43f95b5381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760724a69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9f5df14534fc2" /><Relationship Type="http://schemas.openxmlformats.org/officeDocument/2006/relationships/theme" Target="/ppt/slideMasters/theme/theme1.xml" Id="R4fb55afa394f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69f5df1453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9b2aa7a2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f5f3c3d45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0a65e8071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80d6e780c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bb640a92243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6435cc29f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8a1a51391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A.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A.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A. OLSEN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A.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A.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A.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A.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STIAN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A.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918 488 715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A. OLSEN AS</a:t>
            </a:r>
          </a:p>
        </p:txBody>
      </p:sp>
    </p:spTree>
  </p:cSld>
  <p:clrMapOvr>
    <a:masterClrMapping xmlns:a="http://schemas.openxmlformats.org/drawingml/2006/main"/>
  </p:clrMapOvr>
</p:sld>
</file>