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5aa89dbd3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aa81995f64c98"/>
  </p:sldMasterIdLst>
  <p:sldIdLst>
    <p:sldId xmlns:r="http://schemas.openxmlformats.org/officeDocument/2006/relationships" id="256" r:id="R86e68337a57241ae"/>
    <p:sldId xmlns:r="http://schemas.openxmlformats.org/officeDocument/2006/relationships" id="257" r:id="R4ad2abc33deb4dcc"/>
    <p:sldId xmlns:r="http://schemas.openxmlformats.org/officeDocument/2006/relationships" id="258" r:id="R99a047c665174bc1"/>
    <p:sldId xmlns:r="http://schemas.openxmlformats.org/officeDocument/2006/relationships" id="259" r:id="R9deb54d767ff407a"/>
    <p:sldId xmlns:r="http://schemas.openxmlformats.org/officeDocument/2006/relationships" id="260" r:id="Rcecac19266ce4184"/>
    <p:sldId xmlns:r="http://schemas.openxmlformats.org/officeDocument/2006/relationships" id="261" r:id="Rbb648aa5e7c446d2"/>
    <p:sldId xmlns:r="http://schemas.openxmlformats.org/officeDocument/2006/relationships" id="262" r:id="Ra0779052156d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aa81995f64c98" /><Relationship Type="http://schemas.openxmlformats.org/officeDocument/2006/relationships/slide" Target="/ppt/slides/slide1.xml" Id="R86e68337a57241ae" /><Relationship Type="http://schemas.openxmlformats.org/officeDocument/2006/relationships/slide" Target="/ppt/slides/slide2.xml" Id="R4ad2abc33deb4dcc" /><Relationship Type="http://schemas.openxmlformats.org/officeDocument/2006/relationships/slide" Target="/ppt/slides/slide3.xml" Id="R99a047c665174bc1" /><Relationship Type="http://schemas.openxmlformats.org/officeDocument/2006/relationships/slide" Target="/ppt/slides/slide4.xml" Id="R9deb54d767ff407a" /><Relationship Type="http://schemas.openxmlformats.org/officeDocument/2006/relationships/slide" Target="/ppt/slides/slide5.xml" Id="Rcecac19266ce4184" /><Relationship Type="http://schemas.openxmlformats.org/officeDocument/2006/relationships/slide" Target="/ppt/slides/slide6.xml" Id="Rbb648aa5e7c446d2" /><Relationship Type="http://schemas.openxmlformats.org/officeDocument/2006/relationships/slide" Target="/ppt/slides/slide7.xml" Id="Ra0779052156d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0e789d1f0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8f21a99d41df" /><Relationship Type="http://schemas.openxmlformats.org/officeDocument/2006/relationships/theme" Target="/ppt/slideMasters/theme/theme1.xml" Id="R8d2ede673065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a8f21a99d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5e6c2993b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691bc3d48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0591caec6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cbe9cb0b0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990d9afd24f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e527983b9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21fd34da48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19 293 012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