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41affc66324f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e0faa5912b49eb"/>
  </p:sldMasterIdLst>
  <p:sldIdLst>
    <p:sldId xmlns:r="http://schemas.openxmlformats.org/officeDocument/2006/relationships" id="256" r:id="R31c78a1bc4c4420b"/>
    <p:sldId xmlns:r="http://schemas.openxmlformats.org/officeDocument/2006/relationships" id="257" r:id="Rf0fa471816dc4631"/>
    <p:sldId xmlns:r="http://schemas.openxmlformats.org/officeDocument/2006/relationships" id="258" r:id="R705a634dedf8416c"/>
    <p:sldId xmlns:r="http://schemas.openxmlformats.org/officeDocument/2006/relationships" id="259" r:id="R6ad4f7020b65428b"/>
    <p:sldId xmlns:r="http://schemas.openxmlformats.org/officeDocument/2006/relationships" id="260" r:id="R9f64b1f5782c4194"/>
    <p:sldId xmlns:r="http://schemas.openxmlformats.org/officeDocument/2006/relationships" id="261" r:id="R4f898504152f4789"/>
    <p:sldId xmlns:r="http://schemas.openxmlformats.org/officeDocument/2006/relationships" id="262" r:id="Ra23faf8bef5745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0faa5912b49eb" /><Relationship Type="http://schemas.openxmlformats.org/officeDocument/2006/relationships/slide" Target="/ppt/slides/slide1.xml" Id="R31c78a1bc4c4420b" /><Relationship Type="http://schemas.openxmlformats.org/officeDocument/2006/relationships/slide" Target="/ppt/slides/slide2.xml" Id="Rf0fa471816dc4631" /><Relationship Type="http://schemas.openxmlformats.org/officeDocument/2006/relationships/slide" Target="/ppt/slides/slide3.xml" Id="R705a634dedf8416c" /><Relationship Type="http://schemas.openxmlformats.org/officeDocument/2006/relationships/slide" Target="/ppt/slides/slide4.xml" Id="R6ad4f7020b65428b" /><Relationship Type="http://schemas.openxmlformats.org/officeDocument/2006/relationships/slide" Target="/ppt/slides/slide5.xml" Id="R9f64b1f5782c4194" /><Relationship Type="http://schemas.openxmlformats.org/officeDocument/2006/relationships/slide" Target="/ppt/slides/slide6.xml" Id="R4f898504152f4789" /><Relationship Type="http://schemas.openxmlformats.org/officeDocument/2006/relationships/slide" Target="/ppt/slides/slide7.xml" Id="Ra23faf8bef5745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89820772345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43aa84ced4f13" /><Relationship Type="http://schemas.openxmlformats.org/officeDocument/2006/relationships/theme" Target="/ppt/slideMasters/theme/theme1.xml" Id="R4dabb115155943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e43aa84ced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951f321c04b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eb7f095c24b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4e299cbdf4d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27e22f65740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4d955756b46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3a1380bdb45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fe67d471944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PAHR REGNSKAP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PAHR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PAHR REGNSKAP &amp; RÅDGIVNING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PAHR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PAHR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PAHR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2 111 077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182 715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685 762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1 255 390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PAHR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PAHR REMI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PAHR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Remi Pahr, Strangehagen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918 495 371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PAHR REGNSKAP &amp; RÅDGIVNING AS</a:t>
            </a:r>
          </a:p>
        </p:txBody>
      </p:sp>
    </p:spTree>
  </p:cSld>
  <p:clrMapOvr>
    <a:masterClrMapping xmlns:a="http://schemas.openxmlformats.org/drawingml/2006/main"/>
  </p:clrMapOvr>
</p:sld>
</file>