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1afdef277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6aad1fe9546f9"/>
  </p:sldMasterIdLst>
  <p:sldIdLst>
    <p:sldId xmlns:r="http://schemas.openxmlformats.org/officeDocument/2006/relationships" id="256" r:id="Rfaaa65210b844aee"/>
    <p:sldId xmlns:r="http://schemas.openxmlformats.org/officeDocument/2006/relationships" id="257" r:id="Rf5e7d5fd7ef345da"/>
    <p:sldId xmlns:r="http://schemas.openxmlformats.org/officeDocument/2006/relationships" id="258" r:id="R4a1e218393aa4759"/>
    <p:sldId xmlns:r="http://schemas.openxmlformats.org/officeDocument/2006/relationships" id="259" r:id="R015b1b8b1ffc4fbf"/>
    <p:sldId xmlns:r="http://schemas.openxmlformats.org/officeDocument/2006/relationships" id="260" r:id="Re75b39b296ca43ca"/>
    <p:sldId xmlns:r="http://schemas.openxmlformats.org/officeDocument/2006/relationships" id="261" r:id="Re5f3ff7fe4324108"/>
    <p:sldId xmlns:r="http://schemas.openxmlformats.org/officeDocument/2006/relationships" id="262" r:id="Ra3077fc9a41c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6aad1fe9546f9" /><Relationship Type="http://schemas.openxmlformats.org/officeDocument/2006/relationships/slide" Target="/ppt/slides/slide1.xml" Id="Rfaaa65210b844aee" /><Relationship Type="http://schemas.openxmlformats.org/officeDocument/2006/relationships/slide" Target="/ppt/slides/slide2.xml" Id="Rf5e7d5fd7ef345da" /><Relationship Type="http://schemas.openxmlformats.org/officeDocument/2006/relationships/slide" Target="/ppt/slides/slide3.xml" Id="R4a1e218393aa4759" /><Relationship Type="http://schemas.openxmlformats.org/officeDocument/2006/relationships/slide" Target="/ppt/slides/slide4.xml" Id="R015b1b8b1ffc4fbf" /><Relationship Type="http://schemas.openxmlformats.org/officeDocument/2006/relationships/slide" Target="/ppt/slides/slide5.xml" Id="Re75b39b296ca43ca" /><Relationship Type="http://schemas.openxmlformats.org/officeDocument/2006/relationships/slide" Target="/ppt/slides/slide6.xml" Id="Re5f3ff7fe4324108" /><Relationship Type="http://schemas.openxmlformats.org/officeDocument/2006/relationships/slide" Target="/ppt/slides/slide7.xml" Id="Ra3077fc9a41c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112f13c48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f4f780c44444f" /><Relationship Type="http://schemas.openxmlformats.org/officeDocument/2006/relationships/theme" Target="/ppt/slideMasters/theme/theme1.xml" Id="R276350f31c04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f4f780c44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8742cb30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dd178561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8812b5ac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511a0b39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e82599fe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b6335d4e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b5559cf3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BANGORS DESIGN OG TØMMERSERVICE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BANGORS DESIGN OG TØMMERSERVICE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1 022 140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BANGOR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Helneveien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24 08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eivind.bangor@icloud.com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BANGORS DESIGN OG TØMMERSERVICE AS</a:t>
            </a:r>
          </a:p>
        </p:txBody>
      </p:sp>
    </p:spTree>
  </p:cSld>
  <p:clrMapOvr>
    <a:masterClrMapping xmlns:a="http://schemas.openxmlformats.org/drawingml/2006/main"/>
  </p:clrMapOvr>
</p:sld>
</file>