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9e8efd3a7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47e707bdf4756"/>
  </p:sldMasterIdLst>
  <p:sldIdLst>
    <p:sldId xmlns:r="http://schemas.openxmlformats.org/officeDocument/2006/relationships" id="256" r:id="R3f7c302cc0a74418"/>
    <p:sldId xmlns:r="http://schemas.openxmlformats.org/officeDocument/2006/relationships" id="257" r:id="Rb9fcbbd0157444e0"/>
    <p:sldId xmlns:r="http://schemas.openxmlformats.org/officeDocument/2006/relationships" id="258" r:id="R0d531442b70f4178"/>
    <p:sldId xmlns:r="http://schemas.openxmlformats.org/officeDocument/2006/relationships" id="259" r:id="R8aa93e9101de4076"/>
    <p:sldId xmlns:r="http://schemas.openxmlformats.org/officeDocument/2006/relationships" id="260" r:id="R81e031278daa4a11"/>
    <p:sldId xmlns:r="http://schemas.openxmlformats.org/officeDocument/2006/relationships" id="261" r:id="Rba3f051d5dc64aa3"/>
    <p:sldId xmlns:r="http://schemas.openxmlformats.org/officeDocument/2006/relationships" id="262" r:id="R9855b73d08c1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47e707bdf4756" /><Relationship Type="http://schemas.openxmlformats.org/officeDocument/2006/relationships/slide" Target="/ppt/slides/slide1.xml" Id="R3f7c302cc0a74418" /><Relationship Type="http://schemas.openxmlformats.org/officeDocument/2006/relationships/slide" Target="/ppt/slides/slide2.xml" Id="Rb9fcbbd0157444e0" /><Relationship Type="http://schemas.openxmlformats.org/officeDocument/2006/relationships/slide" Target="/ppt/slides/slide3.xml" Id="R0d531442b70f4178" /><Relationship Type="http://schemas.openxmlformats.org/officeDocument/2006/relationships/slide" Target="/ppt/slides/slide4.xml" Id="R8aa93e9101de4076" /><Relationship Type="http://schemas.openxmlformats.org/officeDocument/2006/relationships/slide" Target="/ppt/slides/slide5.xml" Id="R81e031278daa4a11" /><Relationship Type="http://schemas.openxmlformats.org/officeDocument/2006/relationships/slide" Target="/ppt/slides/slide6.xml" Id="Rba3f051d5dc64aa3" /><Relationship Type="http://schemas.openxmlformats.org/officeDocument/2006/relationships/slide" Target="/ppt/slides/slide7.xml" Id="R9855b73d08c1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c6bfd108c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85959e734f35" /><Relationship Type="http://schemas.openxmlformats.org/officeDocument/2006/relationships/theme" Target="/ppt/slideMasters/theme/theme1.xml" Id="R53aa29d1cbc3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b85959e73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5b793fd7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3f14375a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2344f32b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d6a02b81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fcc4adb46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a69e95e9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c821d58f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−991 609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−991 609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918 498 311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HOLDING AS</a:t>
            </a:r>
          </a:p>
        </p:txBody>
      </p:sp>
    </p:spTree>
  </p:cSld>
  <p:clrMapOvr>
    <a:masterClrMapping xmlns:a="http://schemas.openxmlformats.org/drawingml/2006/main"/>
  </p:clrMapOvr>
</p:sld>
</file>