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3caeb1616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6c13049464581"/>
  </p:sldMasterIdLst>
  <p:sldIdLst>
    <p:sldId xmlns:r="http://schemas.openxmlformats.org/officeDocument/2006/relationships" id="256" r:id="R617a457f2be34adf"/>
    <p:sldId xmlns:r="http://schemas.openxmlformats.org/officeDocument/2006/relationships" id="257" r:id="R61af37b4e7e5454b"/>
    <p:sldId xmlns:r="http://schemas.openxmlformats.org/officeDocument/2006/relationships" id="258" r:id="R9031a99fa913427c"/>
    <p:sldId xmlns:r="http://schemas.openxmlformats.org/officeDocument/2006/relationships" id="259" r:id="Raa003b792f9045ba"/>
    <p:sldId xmlns:r="http://schemas.openxmlformats.org/officeDocument/2006/relationships" id="260" r:id="Rf7ec433b1fa7471c"/>
    <p:sldId xmlns:r="http://schemas.openxmlformats.org/officeDocument/2006/relationships" id="261" r:id="R3c99e5c77404476f"/>
    <p:sldId xmlns:r="http://schemas.openxmlformats.org/officeDocument/2006/relationships" id="262" r:id="Re6a70e64a07e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6c13049464581" /><Relationship Type="http://schemas.openxmlformats.org/officeDocument/2006/relationships/slide" Target="/ppt/slides/slide1.xml" Id="R617a457f2be34adf" /><Relationship Type="http://schemas.openxmlformats.org/officeDocument/2006/relationships/slide" Target="/ppt/slides/slide2.xml" Id="R61af37b4e7e5454b" /><Relationship Type="http://schemas.openxmlformats.org/officeDocument/2006/relationships/slide" Target="/ppt/slides/slide3.xml" Id="R9031a99fa913427c" /><Relationship Type="http://schemas.openxmlformats.org/officeDocument/2006/relationships/slide" Target="/ppt/slides/slide4.xml" Id="Raa003b792f9045ba" /><Relationship Type="http://schemas.openxmlformats.org/officeDocument/2006/relationships/slide" Target="/ppt/slides/slide5.xml" Id="Rf7ec433b1fa7471c" /><Relationship Type="http://schemas.openxmlformats.org/officeDocument/2006/relationships/slide" Target="/ppt/slides/slide6.xml" Id="R3c99e5c77404476f" /><Relationship Type="http://schemas.openxmlformats.org/officeDocument/2006/relationships/slide" Target="/ppt/slides/slide7.xml" Id="Re6a70e64a07e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8baf30cf2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f04d101a24ca1" /><Relationship Type="http://schemas.openxmlformats.org/officeDocument/2006/relationships/theme" Target="/ppt/slideMasters/theme/theme1.xml" Id="R9f1979a25a7e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f04d101a2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ad8853c9a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803891e2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fefb55bcf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f6124dee8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4c4e85a5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0ec70928c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b5ccd9c2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PHOENIX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49 153 989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UPSÄLL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