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78d964cf8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8d80c68a44e88"/>
  </p:sldMasterIdLst>
  <p:sldIdLst>
    <p:sldId xmlns:r="http://schemas.openxmlformats.org/officeDocument/2006/relationships" id="256" r:id="R8e30bb3242cb488d"/>
    <p:sldId xmlns:r="http://schemas.openxmlformats.org/officeDocument/2006/relationships" id="257" r:id="R17bb86c1b02f4f81"/>
    <p:sldId xmlns:r="http://schemas.openxmlformats.org/officeDocument/2006/relationships" id="258" r:id="Rc1c3e273af4a476a"/>
    <p:sldId xmlns:r="http://schemas.openxmlformats.org/officeDocument/2006/relationships" id="259" r:id="R91ced22914fc405c"/>
    <p:sldId xmlns:r="http://schemas.openxmlformats.org/officeDocument/2006/relationships" id="260" r:id="R7589d1159686492e"/>
    <p:sldId xmlns:r="http://schemas.openxmlformats.org/officeDocument/2006/relationships" id="261" r:id="R95724cb4bc9d4e2a"/>
    <p:sldId xmlns:r="http://schemas.openxmlformats.org/officeDocument/2006/relationships" id="262" r:id="Re6ac0dc5d611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8d80c68a44e88" /><Relationship Type="http://schemas.openxmlformats.org/officeDocument/2006/relationships/slide" Target="/ppt/slides/slide1.xml" Id="R8e30bb3242cb488d" /><Relationship Type="http://schemas.openxmlformats.org/officeDocument/2006/relationships/slide" Target="/ppt/slides/slide2.xml" Id="R17bb86c1b02f4f81" /><Relationship Type="http://schemas.openxmlformats.org/officeDocument/2006/relationships/slide" Target="/ppt/slides/slide3.xml" Id="Rc1c3e273af4a476a" /><Relationship Type="http://schemas.openxmlformats.org/officeDocument/2006/relationships/slide" Target="/ppt/slides/slide4.xml" Id="R91ced22914fc405c" /><Relationship Type="http://schemas.openxmlformats.org/officeDocument/2006/relationships/slide" Target="/ppt/slides/slide5.xml" Id="R7589d1159686492e" /><Relationship Type="http://schemas.openxmlformats.org/officeDocument/2006/relationships/slide" Target="/ppt/slides/slide6.xml" Id="R95724cb4bc9d4e2a" /><Relationship Type="http://schemas.openxmlformats.org/officeDocument/2006/relationships/slide" Target="/ppt/slides/slide7.xml" Id="Re6ac0dc5d611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3faf05a0c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eded0c114396" /><Relationship Type="http://schemas.openxmlformats.org/officeDocument/2006/relationships/theme" Target="/ppt/slideMasters/theme/theme1.xml" Id="R9ed65bea7139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4eded0c11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f6121f75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24e26043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2975a2f5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fc621c3b4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d5d65275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236d841340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8f900c0d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GRAVEPARTNER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GRAVEPARTNER ALTA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−494 445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Rødsvingelveien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9516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GRAVEPARTNER ALTA AS</a:t>
            </a:r>
          </a:p>
        </p:txBody>
      </p:sp>
    </p:spTree>
  </p:cSld>
  <p:clrMapOvr>
    <a:masterClrMapping xmlns:a="http://schemas.openxmlformats.org/drawingml/2006/main"/>
  </p:clrMapOvr>
</p:sld>
</file>