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0f634815b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aa529ef434c53"/>
  </p:sldMasterIdLst>
  <p:sldIdLst>
    <p:sldId xmlns:r="http://schemas.openxmlformats.org/officeDocument/2006/relationships" id="256" r:id="R844a391ef6eb4a37"/>
    <p:sldId xmlns:r="http://schemas.openxmlformats.org/officeDocument/2006/relationships" id="257" r:id="R41ed0f0d2c7d463f"/>
    <p:sldId xmlns:r="http://schemas.openxmlformats.org/officeDocument/2006/relationships" id="258" r:id="Rc5e6df9f7489403a"/>
    <p:sldId xmlns:r="http://schemas.openxmlformats.org/officeDocument/2006/relationships" id="259" r:id="Ra9715a864e51495b"/>
    <p:sldId xmlns:r="http://schemas.openxmlformats.org/officeDocument/2006/relationships" id="260" r:id="R4f050a2c69a94f94"/>
    <p:sldId xmlns:r="http://schemas.openxmlformats.org/officeDocument/2006/relationships" id="261" r:id="R99596677b5ee414e"/>
    <p:sldId xmlns:r="http://schemas.openxmlformats.org/officeDocument/2006/relationships" id="262" r:id="R58ae106f8650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a529ef434c53" /><Relationship Type="http://schemas.openxmlformats.org/officeDocument/2006/relationships/slide" Target="/ppt/slides/slide1.xml" Id="R844a391ef6eb4a37" /><Relationship Type="http://schemas.openxmlformats.org/officeDocument/2006/relationships/slide" Target="/ppt/slides/slide2.xml" Id="R41ed0f0d2c7d463f" /><Relationship Type="http://schemas.openxmlformats.org/officeDocument/2006/relationships/slide" Target="/ppt/slides/slide3.xml" Id="Rc5e6df9f7489403a" /><Relationship Type="http://schemas.openxmlformats.org/officeDocument/2006/relationships/slide" Target="/ppt/slides/slide4.xml" Id="Ra9715a864e51495b" /><Relationship Type="http://schemas.openxmlformats.org/officeDocument/2006/relationships/slide" Target="/ppt/slides/slide5.xml" Id="R4f050a2c69a94f94" /><Relationship Type="http://schemas.openxmlformats.org/officeDocument/2006/relationships/slide" Target="/ppt/slides/slide6.xml" Id="R99596677b5ee414e" /><Relationship Type="http://schemas.openxmlformats.org/officeDocument/2006/relationships/slide" Target="/ppt/slides/slide7.xml" Id="R58ae106f8650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357efe818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f372be264365" /><Relationship Type="http://schemas.openxmlformats.org/officeDocument/2006/relationships/theme" Target="/ppt/slideMasters/theme/theme1.xml" Id="R978564845578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8f372be26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7bcc411f8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688fb2a5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980848b5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3f496029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5a00b36f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62d9aae0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546f54e7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BETONMAST RØSAND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RØSAND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296 066 196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25 251 924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197 784 412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firmapost@rosand.no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RØSAND AS</a:t>
            </a:r>
          </a:p>
        </p:txBody>
      </p:sp>
    </p:spTree>
  </p:cSld>
  <p:clrMapOvr>
    <a:masterClrMapping xmlns:a="http://schemas.openxmlformats.org/drawingml/2006/main"/>
  </p:clrMapOvr>
</p:sld>
</file>