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446971c026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95a7e0799b455e"/>
  </p:sldMasterIdLst>
  <p:sldIdLst>
    <p:sldId xmlns:r="http://schemas.openxmlformats.org/officeDocument/2006/relationships" id="256" r:id="R0f9a7d478fa545df"/>
    <p:sldId xmlns:r="http://schemas.openxmlformats.org/officeDocument/2006/relationships" id="257" r:id="Rda334bbaca684dd9"/>
    <p:sldId xmlns:r="http://schemas.openxmlformats.org/officeDocument/2006/relationships" id="258" r:id="Rcbbd532f522b4c9b"/>
    <p:sldId xmlns:r="http://schemas.openxmlformats.org/officeDocument/2006/relationships" id="259" r:id="R77ae0ef5358d49bd"/>
    <p:sldId xmlns:r="http://schemas.openxmlformats.org/officeDocument/2006/relationships" id="260" r:id="R16b89caf922a416c"/>
    <p:sldId xmlns:r="http://schemas.openxmlformats.org/officeDocument/2006/relationships" id="261" r:id="Rfcc0a97cd36f41dc"/>
    <p:sldId xmlns:r="http://schemas.openxmlformats.org/officeDocument/2006/relationships" id="262" r:id="Red43042ccbf4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5a7e0799b455e" /><Relationship Type="http://schemas.openxmlformats.org/officeDocument/2006/relationships/slide" Target="/ppt/slides/slide1.xml" Id="R0f9a7d478fa545df" /><Relationship Type="http://schemas.openxmlformats.org/officeDocument/2006/relationships/slide" Target="/ppt/slides/slide2.xml" Id="Rda334bbaca684dd9" /><Relationship Type="http://schemas.openxmlformats.org/officeDocument/2006/relationships/slide" Target="/ppt/slides/slide3.xml" Id="Rcbbd532f522b4c9b" /><Relationship Type="http://schemas.openxmlformats.org/officeDocument/2006/relationships/slide" Target="/ppt/slides/slide4.xml" Id="R77ae0ef5358d49bd" /><Relationship Type="http://schemas.openxmlformats.org/officeDocument/2006/relationships/slide" Target="/ppt/slides/slide5.xml" Id="R16b89caf922a416c" /><Relationship Type="http://schemas.openxmlformats.org/officeDocument/2006/relationships/slide" Target="/ppt/slides/slide6.xml" Id="Rfcc0a97cd36f41dc" /><Relationship Type="http://schemas.openxmlformats.org/officeDocument/2006/relationships/slide" Target="/ppt/slides/slide7.xml" Id="Red43042ccbf4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d4dc715c5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789a4b09a4f97" /><Relationship Type="http://schemas.openxmlformats.org/officeDocument/2006/relationships/theme" Target="/ppt/slideMasters/theme/theme1.xml" Id="R36cac62f0413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6789a4b09a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5025c201e43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f38c2872240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8a11cc186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5ab95ec5244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c158519d4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ad61df3b047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c4155ab37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PROSTEN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7 131 339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22 002 103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HØYEM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Høyem, Prost Holsviks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918 511 040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