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4d57db69b74f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f2da3a99dc4348"/>
  </p:sldMasterIdLst>
  <p:sldIdLst>
    <p:sldId xmlns:r="http://schemas.openxmlformats.org/officeDocument/2006/relationships" id="256" r:id="Rc27b790abc8a4191"/>
    <p:sldId xmlns:r="http://schemas.openxmlformats.org/officeDocument/2006/relationships" id="257" r:id="R976770fb46f840c3"/>
    <p:sldId xmlns:r="http://schemas.openxmlformats.org/officeDocument/2006/relationships" id="258" r:id="Ra7b6ad6b1da34c7c"/>
    <p:sldId xmlns:r="http://schemas.openxmlformats.org/officeDocument/2006/relationships" id="259" r:id="Re43b757d5e7b47ae"/>
    <p:sldId xmlns:r="http://schemas.openxmlformats.org/officeDocument/2006/relationships" id="260" r:id="R30ec3bf3bc134df2"/>
    <p:sldId xmlns:r="http://schemas.openxmlformats.org/officeDocument/2006/relationships" id="261" r:id="Re44a2efb51ce4280"/>
    <p:sldId xmlns:r="http://schemas.openxmlformats.org/officeDocument/2006/relationships" id="262" r:id="Ra0f61a12d40a48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f2da3a99dc4348" /><Relationship Type="http://schemas.openxmlformats.org/officeDocument/2006/relationships/slide" Target="/ppt/slides/slide1.xml" Id="Rc27b790abc8a4191" /><Relationship Type="http://schemas.openxmlformats.org/officeDocument/2006/relationships/slide" Target="/ppt/slides/slide2.xml" Id="R976770fb46f840c3" /><Relationship Type="http://schemas.openxmlformats.org/officeDocument/2006/relationships/slide" Target="/ppt/slides/slide3.xml" Id="Ra7b6ad6b1da34c7c" /><Relationship Type="http://schemas.openxmlformats.org/officeDocument/2006/relationships/slide" Target="/ppt/slides/slide4.xml" Id="Re43b757d5e7b47ae" /><Relationship Type="http://schemas.openxmlformats.org/officeDocument/2006/relationships/slide" Target="/ppt/slides/slide5.xml" Id="R30ec3bf3bc134df2" /><Relationship Type="http://schemas.openxmlformats.org/officeDocument/2006/relationships/slide" Target="/ppt/slides/slide6.xml" Id="Re44a2efb51ce4280" /><Relationship Type="http://schemas.openxmlformats.org/officeDocument/2006/relationships/slide" Target="/ppt/slides/slide7.xml" Id="Ra0f61a12d40a48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72c94fd4ea4a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424a98e8c4981" /><Relationship Type="http://schemas.openxmlformats.org/officeDocument/2006/relationships/theme" Target="/ppt/slideMasters/theme/theme1.xml" Id="R698024f030574d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8424a98e8c49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edccee04e4e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a1f3e69a947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1cf8bd9804f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3a35f563c4c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57092ef7c42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a7ea58bb34a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57d4408034b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MASKIN AS ble etablert [år] og holder til i Barkåker.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5 717 307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388 172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307 270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3 709 441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4 485 092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HELLEVANGSDAL KENT MALVIN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Undrumsdalveien 190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3157 Barkåker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918 511 415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MASKIN AS</a:t>
            </a:r>
          </a:p>
        </p:txBody>
      </p:sp>
    </p:spTree>
  </p:cSld>
  <p:clrMapOvr>
    <a:masterClrMapping xmlns:a="http://schemas.openxmlformats.org/drawingml/2006/main"/>
  </p:clrMapOvr>
</p:sld>
</file>