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1eac490ed748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235d553b4b490e"/>
  </p:sldMasterIdLst>
  <p:sldIdLst>
    <p:sldId xmlns:r="http://schemas.openxmlformats.org/officeDocument/2006/relationships" id="256" r:id="R4ccc57154e6e4920"/>
    <p:sldId xmlns:r="http://schemas.openxmlformats.org/officeDocument/2006/relationships" id="257" r:id="R7c8eef451e914640"/>
    <p:sldId xmlns:r="http://schemas.openxmlformats.org/officeDocument/2006/relationships" id="258" r:id="R40272e7876274de4"/>
    <p:sldId xmlns:r="http://schemas.openxmlformats.org/officeDocument/2006/relationships" id="259" r:id="R25fa16e417984829"/>
    <p:sldId xmlns:r="http://schemas.openxmlformats.org/officeDocument/2006/relationships" id="260" r:id="Rd977b941c336435c"/>
    <p:sldId xmlns:r="http://schemas.openxmlformats.org/officeDocument/2006/relationships" id="261" r:id="R35ba84740a3f4a14"/>
    <p:sldId xmlns:r="http://schemas.openxmlformats.org/officeDocument/2006/relationships" id="262" r:id="R27465de4a98442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235d553b4b490e" /><Relationship Type="http://schemas.openxmlformats.org/officeDocument/2006/relationships/slide" Target="/ppt/slides/slide1.xml" Id="R4ccc57154e6e4920" /><Relationship Type="http://schemas.openxmlformats.org/officeDocument/2006/relationships/slide" Target="/ppt/slides/slide2.xml" Id="R7c8eef451e914640" /><Relationship Type="http://schemas.openxmlformats.org/officeDocument/2006/relationships/slide" Target="/ppt/slides/slide3.xml" Id="R40272e7876274de4" /><Relationship Type="http://schemas.openxmlformats.org/officeDocument/2006/relationships/slide" Target="/ppt/slides/slide4.xml" Id="R25fa16e417984829" /><Relationship Type="http://schemas.openxmlformats.org/officeDocument/2006/relationships/slide" Target="/ppt/slides/slide5.xml" Id="Rd977b941c336435c" /><Relationship Type="http://schemas.openxmlformats.org/officeDocument/2006/relationships/slide" Target="/ppt/slides/slide6.xml" Id="R35ba84740a3f4a14" /><Relationship Type="http://schemas.openxmlformats.org/officeDocument/2006/relationships/slide" Target="/ppt/slides/slide7.xml" Id="R27465de4a98442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8081c0aeb74d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a93c76a714efa" /><Relationship Type="http://schemas.openxmlformats.org/officeDocument/2006/relationships/theme" Target="/ppt/slideMasters/theme/theme1.xml" Id="R7555fb28d13246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5a93c76a714e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fcab4b50a41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3968919a64b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18c3ce52746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915984fb946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3237d82834c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76527e75941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806d944ac49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GRØNN OVERLEDNING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GRØNN OVERLEDNING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GRØNN OVERLEDNING AS ble etablert [år] og holder til i Ottersøy.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GRØNN OVERLEDNING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GRØNN OVERLEDNING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GRØNN OVERLEDNING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662 441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667 622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GRØNN OVERLEDNING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BREDESEN HÅVAR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GRØNN OVERLEDNING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Sandneseng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7940 Ottersøy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918 512 330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GRØNN OVERLEDNING AS</a:t>
            </a:r>
          </a:p>
        </p:txBody>
      </p:sp>
    </p:spTree>
  </p:cSld>
  <p:clrMapOvr>
    <a:masterClrMapping xmlns:a="http://schemas.openxmlformats.org/drawingml/2006/main"/>
  </p:clrMapOvr>
</p:sld>
</file>