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d8b6a2e24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9de67476242b7"/>
  </p:sldMasterIdLst>
  <p:sldIdLst>
    <p:sldId xmlns:r="http://schemas.openxmlformats.org/officeDocument/2006/relationships" id="256" r:id="Reb746c9979bf411f"/>
    <p:sldId xmlns:r="http://schemas.openxmlformats.org/officeDocument/2006/relationships" id="257" r:id="R0318a5c01fbe4eff"/>
    <p:sldId xmlns:r="http://schemas.openxmlformats.org/officeDocument/2006/relationships" id="258" r:id="R289c3ee9abf14a87"/>
    <p:sldId xmlns:r="http://schemas.openxmlformats.org/officeDocument/2006/relationships" id="259" r:id="R7b2063fa9acc4d68"/>
    <p:sldId xmlns:r="http://schemas.openxmlformats.org/officeDocument/2006/relationships" id="260" r:id="R6a2d9d111ae14119"/>
    <p:sldId xmlns:r="http://schemas.openxmlformats.org/officeDocument/2006/relationships" id="261" r:id="R862b199888414ec5"/>
    <p:sldId xmlns:r="http://schemas.openxmlformats.org/officeDocument/2006/relationships" id="262" r:id="R4d4d80ca1f94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9de67476242b7" /><Relationship Type="http://schemas.openxmlformats.org/officeDocument/2006/relationships/slide" Target="/ppt/slides/slide1.xml" Id="Reb746c9979bf411f" /><Relationship Type="http://schemas.openxmlformats.org/officeDocument/2006/relationships/slide" Target="/ppt/slides/slide2.xml" Id="R0318a5c01fbe4eff" /><Relationship Type="http://schemas.openxmlformats.org/officeDocument/2006/relationships/slide" Target="/ppt/slides/slide3.xml" Id="R289c3ee9abf14a87" /><Relationship Type="http://schemas.openxmlformats.org/officeDocument/2006/relationships/slide" Target="/ppt/slides/slide4.xml" Id="R7b2063fa9acc4d68" /><Relationship Type="http://schemas.openxmlformats.org/officeDocument/2006/relationships/slide" Target="/ppt/slides/slide5.xml" Id="R6a2d9d111ae14119" /><Relationship Type="http://schemas.openxmlformats.org/officeDocument/2006/relationships/slide" Target="/ppt/slides/slide6.xml" Id="R862b199888414ec5" /><Relationship Type="http://schemas.openxmlformats.org/officeDocument/2006/relationships/slide" Target="/ppt/slides/slide7.xml" Id="R4d4d80ca1f94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8eda5d15c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dc39094514b18" /><Relationship Type="http://schemas.openxmlformats.org/officeDocument/2006/relationships/theme" Target="/ppt/slideMasters/theme/theme1.xml" Id="Rc114e42d6250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dc3909451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28eb80e6f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ae9a8a688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7989a3344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bb905ab68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4b80ca134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e5e2a85a9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2bbe2df11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BLOSSOM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BLOSSOM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2 173 441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9 159 377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Aune, Fjellveien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918 513 531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