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f02f02592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f15498b304693"/>
  </p:sldMasterIdLst>
  <p:sldIdLst>
    <p:sldId xmlns:r="http://schemas.openxmlformats.org/officeDocument/2006/relationships" id="256" r:id="R59044684ff4b406c"/>
    <p:sldId xmlns:r="http://schemas.openxmlformats.org/officeDocument/2006/relationships" id="257" r:id="R7de3eefddc844901"/>
    <p:sldId xmlns:r="http://schemas.openxmlformats.org/officeDocument/2006/relationships" id="258" r:id="Rf6fdfbf34efa457a"/>
    <p:sldId xmlns:r="http://schemas.openxmlformats.org/officeDocument/2006/relationships" id="259" r:id="Re12b2ea0515f4bb3"/>
    <p:sldId xmlns:r="http://schemas.openxmlformats.org/officeDocument/2006/relationships" id="260" r:id="Rf0ffa73d49f94f9d"/>
    <p:sldId xmlns:r="http://schemas.openxmlformats.org/officeDocument/2006/relationships" id="261" r:id="R0eeeb8c6b0ad4aa6"/>
    <p:sldId xmlns:r="http://schemas.openxmlformats.org/officeDocument/2006/relationships" id="262" r:id="Rc694b833e7bf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f15498b304693" /><Relationship Type="http://schemas.openxmlformats.org/officeDocument/2006/relationships/slide" Target="/ppt/slides/slide1.xml" Id="R59044684ff4b406c" /><Relationship Type="http://schemas.openxmlformats.org/officeDocument/2006/relationships/slide" Target="/ppt/slides/slide2.xml" Id="R7de3eefddc844901" /><Relationship Type="http://schemas.openxmlformats.org/officeDocument/2006/relationships/slide" Target="/ppt/slides/slide3.xml" Id="Rf6fdfbf34efa457a" /><Relationship Type="http://schemas.openxmlformats.org/officeDocument/2006/relationships/slide" Target="/ppt/slides/slide4.xml" Id="Re12b2ea0515f4bb3" /><Relationship Type="http://schemas.openxmlformats.org/officeDocument/2006/relationships/slide" Target="/ppt/slides/slide5.xml" Id="Rf0ffa73d49f94f9d" /><Relationship Type="http://schemas.openxmlformats.org/officeDocument/2006/relationships/slide" Target="/ppt/slides/slide6.xml" Id="R0eeeb8c6b0ad4aa6" /><Relationship Type="http://schemas.openxmlformats.org/officeDocument/2006/relationships/slide" Target="/ppt/slides/slide7.xml" Id="Rc694b833e7bf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7d44b7a7b5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e1b1e1bdb4da3" /><Relationship Type="http://schemas.openxmlformats.org/officeDocument/2006/relationships/theme" Target="/ppt/slideMasters/theme/theme1.xml" Id="R7691b73f5954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e1b1e1bdb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bd7061f53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58bf227b45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72c769e7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7da44824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cc9504bd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784c7d22e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6d25a20004c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KAPITAL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42 636 629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42 636 629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GEVELT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918 530 819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 KAPITAL AS</a:t>
            </a:r>
          </a:p>
        </p:txBody>
      </p:sp>
    </p:spTree>
  </p:cSld>
  <p:clrMapOvr>
    <a:masterClrMapping xmlns:a="http://schemas.openxmlformats.org/drawingml/2006/main"/>
  </p:clrMapOvr>
</p:sld>
</file>