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2a3431806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13d0012c04783"/>
  </p:sldMasterIdLst>
  <p:sldIdLst>
    <p:sldId xmlns:r="http://schemas.openxmlformats.org/officeDocument/2006/relationships" id="256" r:id="R29e5f1c81a524548"/>
    <p:sldId xmlns:r="http://schemas.openxmlformats.org/officeDocument/2006/relationships" id="257" r:id="Ree486dc3cb6f4d23"/>
    <p:sldId xmlns:r="http://schemas.openxmlformats.org/officeDocument/2006/relationships" id="258" r:id="Rd137d10b04464197"/>
    <p:sldId xmlns:r="http://schemas.openxmlformats.org/officeDocument/2006/relationships" id="259" r:id="Ra5f9145dc0074afe"/>
    <p:sldId xmlns:r="http://schemas.openxmlformats.org/officeDocument/2006/relationships" id="260" r:id="R293aa58ba97e4360"/>
    <p:sldId xmlns:r="http://schemas.openxmlformats.org/officeDocument/2006/relationships" id="261" r:id="R79bc20f59d9243b4"/>
    <p:sldId xmlns:r="http://schemas.openxmlformats.org/officeDocument/2006/relationships" id="262" r:id="Rcc76ebb4da4e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13d0012c04783" /><Relationship Type="http://schemas.openxmlformats.org/officeDocument/2006/relationships/slide" Target="/ppt/slides/slide1.xml" Id="R29e5f1c81a524548" /><Relationship Type="http://schemas.openxmlformats.org/officeDocument/2006/relationships/slide" Target="/ppt/slides/slide2.xml" Id="Ree486dc3cb6f4d23" /><Relationship Type="http://schemas.openxmlformats.org/officeDocument/2006/relationships/slide" Target="/ppt/slides/slide3.xml" Id="Rd137d10b04464197" /><Relationship Type="http://schemas.openxmlformats.org/officeDocument/2006/relationships/slide" Target="/ppt/slides/slide4.xml" Id="Ra5f9145dc0074afe" /><Relationship Type="http://schemas.openxmlformats.org/officeDocument/2006/relationships/slide" Target="/ppt/slides/slide5.xml" Id="R293aa58ba97e4360" /><Relationship Type="http://schemas.openxmlformats.org/officeDocument/2006/relationships/slide" Target="/ppt/slides/slide6.xml" Id="R79bc20f59d9243b4" /><Relationship Type="http://schemas.openxmlformats.org/officeDocument/2006/relationships/slide" Target="/ppt/slides/slide7.xml" Id="Rcc76ebb4da4e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72691ca10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4ba7a29a4f7c" /><Relationship Type="http://schemas.openxmlformats.org/officeDocument/2006/relationships/theme" Target="/ppt/slideMasters/theme/theme1.xml" Id="R86880910281a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d4ba7a29a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8e3fbb50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c1aa6cf0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40cd6f34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b343d126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125598175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d23806e0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6501e96e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6812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6812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1 465 272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1 659 969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FAANESS 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918 533 427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6812 HOLDING AS</a:t>
            </a:r>
          </a:p>
        </p:txBody>
      </p:sp>
    </p:spTree>
  </p:cSld>
  <p:clrMapOvr>
    <a:masterClrMapping xmlns:a="http://schemas.openxmlformats.org/drawingml/2006/main"/>
  </p:clrMapOvr>
</p:sld>
</file>