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f8ab0446ce45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f97da680cb495b"/>
  </p:sldMasterIdLst>
  <p:sldIdLst>
    <p:sldId xmlns:r="http://schemas.openxmlformats.org/officeDocument/2006/relationships" id="256" r:id="R6e60acadc3ce46dd"/>
    <p:sldId xmlns:r="http://schemas.openxmlformats.org/officeDocument/2006/relationships" id="257" r:id="R293c72fcde19478a"/>
    <p:sldId xmlns:r="http://schemas.openxmlformats.org/officeDocument/2006/relationships" id="258" r:id="R824fcb65daed4002"/>
    <p:sldId xmlns:r="http://schemas.openxmlformats.org/officeDocument/2006/relationships" id="259" r:id="R057b2e188a2d4e2d"/>
    <p:sldId xmlns:r="http://schemas.openxmlformats.org/officeDocument/2006/relationships" id="260" r:id="R8e4e2d79a7334e16"/>
    <p:sldId xmlns:r="http://schemas.openxmlformats.org/officeDocument/2006/relationships" id="261" r:id="R00c61318ca564180"/>
    <p:sldId xmlns:r="http://schemas.openxmlformats.org/officeDocument/2006/relationships" id="262" r:id="R99c479a0100646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97da680cb495b" /><Relationship Type="http://schemas.openxmlformats.org/officeDocument/2006/relationships/slide" Target="/ppt/slides/slide1.xml" Id="R6e60acadc3ce46dd" /><Relationship Type="http://schemas.openxmlformats.org/officeDocument/2006/relationships/slide" Target="/ppt/slides/slide2.xml" Id="R293c72fcde19478a" /><Relationship Type="http://schemas.openxmlformats.org/officeDocument/2006/relationships/slide" Target="/ppt/slides/slide3.xml" Id="R824fcb65daed4002" /><Relationship Type="http://schemas.openxmlformats.org/officeDocument/2006/relationships/slide" Target="/ppt/slides/slide4.xml" Id="R057b2e188a2d4e2d" /><Relationship Type="http://schemas.openxmlformats.org/officeDocument/2006/relationships/slide" Target="/ppt/slides/slide5.xml" Id="R8e4e2d79a7334e16" /><Relationship Type="http://schemas.openxmlformats.org/officeDocument/2006/relationships/slide" Target="/ppt/slides/slide6.xml" Id="R00c61318ca564180" /><Relationship Type="http://schemas.openxmlformats.org/officeDocument/2006/relationships/slide" Target="/ppt/slides/slide7.xml" Id="R99c479a0100646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6e236f2db43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5d3c270cb4f35" /><Relationship Type="http://schemas.openxmlformats.org/officeDocument/2006/relationships/theme" Target="/ppt/slideMasters/theme/theme1.xml" Id="Re177494fd5f14c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45d3c270cb4f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2d9499fb347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ec1d4e84945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67c2ee2b046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8ff04591347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47719fad64e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bd7ba24ef41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be681f797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KAMF ADVENTURES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KAMF ADVENTURES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KAMF ADVENTURES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KAMF ADVENTURES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KAMF ADVENTURES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KAMF ADVENTURES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5 547 723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179 283 276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179 820 362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KAMF ADVENTURES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KARL-AXEL HJORTH BAUER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KAMF ADVENTURES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918 537 155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KAMF ADVENTURES AS</a:t>
            </a:r>
          </a:p>
        </p:txBody>
      </p:sp>
    </p:spTree>
  </p:cSld>
  <p:clrMapOvr>
    <a:masterClrMapping xmlns:a="http://schemas.openxmlformats.org/drawingml/2006/main"/>
  </p:clrMapOvr>
</p:sld>
</file>