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edeb09662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8ef8b256a46ba"/>
  </p:sldMasterIdLst>
  <p:sldIdLst>
    <p:sldId xmlns:r="http://schemas.openxmlformats.org/officeDocument/2006/relationships" id="256" r:id="R5726bffb8e5e4125"/>
    <p:sldId xmlns:r="http://schemas.openxmlformats.org/officeDocument/2006/relationships" id="257" r:id="R985c89ea069e4d67"/>
    <p:sldId xmlns:r="http://schemas.openxmlformats.org/officeDocument/2006/relationships" id="258" r:id="Rc40fc80f956f4416"/>
    <p:sldId xmlns:r="http://schemas.openxmlformats.org/officeDocument/2006/relationships" id="259" r:id="R345640b9265b4ab7"/>
    <p:sldId xmlns:r="http://schemas.openxmlformats.org/officeDocument/2006/relationships" id="260" r:id="R2d32e4466921444d"/>
    <p:sldId xmlns:r="http://schemas.openxmlformats.org/officeDocument/2006/relationships" id="261" r:id="R07b7ba281a494b06"/>
    <p:sldId xmlns:r="http://schemas.openxmlformats.org/officeDocument/2006/relationships" id="262" r:id="R0bde98565728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8ef8b256a46ba" /><Relationship Type="http://schemas.openxmlformats.org/officeDocument/2006/relationships/slide" Target="/ppt/slides/slide1.xml" Id="R5726bffb8e5e4125" /><Relationship Type="http://schemas.openxmlformats.org/officeDocument/2006/relationships/slide" Target="/ppt/slides/slide2.xml" Id="R985c89ea069e4d67" /><Relationship Type="http://schemas.openxmlformats.org/officeDocument/2006/relationships/slide" Target="/ppt/slides/slide3.xml" Id="Rc40fc80f956f4416" /><Relationship Type="http://schemas.openxmlformats.org/officeDocument/2006/relationships/slide" Target="/ppt/slides/slide4.xml" Id="R345640b9265b4ab7" /><Relationship Type="http://schemas.openxmlformats.org/officeDocument/2006/relationships/slide" Target="/ppt/slides/slide5.xml" Id="R2d32e4466921444d" /><Relationship Type="http://schemas.openxmlformats.org/officeDocument/2006/relationships/slide" Target="/ppt/slides/slide6.xml" Id="R07b7ba281a494b06" /><Relationship Type="http://schemas.openxmlformats.org/officeDocument/2006/relationships/slide" Target="/ppt/slides/slide7.xml" Id="R0bde98565728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c74eb65b9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b62a082e4346" /><Relationship Type="http://schemas.openxmlformats.org/officeDocument/2006/relationships/theme" Target="/ppt/slideMasters/theme/theme1.xml" Id="R709ed9756c8c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7b62a082e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1aa40ed0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4a34c787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0eaa5835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478227dc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f15df4fa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7e1beb4c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cd9589f1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 RØR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14 284 335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7 957 380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Kleivåsen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918 537 503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 RØR AS</a:t>
            </a:r>
          </a:p>
        </p:txBody>
      </p:sp>
    </p:spTree>
  </p:cSld>
  <p:clrMapOvr>
    <a:masterClrMapping xmlns:a="http://schemas.openxmlformats.org/drawingml/2006/main"/>
  </p:clrMapOvr>
</p:sld>
</file>