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58e8297b3842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52cff042354754"/>
  </p:sldMasterIdLst>
  <p:sldIdLst>
    <p:sldId xmlns:r="http://schemas.openxmlformats.org/officeDocument/2006/relationships" id="256" r:id="R1f0f2cca45464527"/>
    <p:sldId xmlns:r="http://schemas.openxmlformats.org/officeDocument/2006/relationships" id="257" r:id="R1679e238e910407d"/>
    <p:sldId xmlns:r="http://schemas.openxmlformats.org/officeDocument/2006/relationships" id="258" r:id="R6c6ee379500a4480"/>
    <p:sldId xmlns:r="http://schemas.openxmlformats.org/officeDocument/2006/relationships" id="259" r:id="Rd36dc304733342ee"/>
    <p:sldId xmlns:r="http://schemas.openxmlformats.org/officeDocument/2006/relationships" id="260" r:id="R0b6c432fa3db4806"/>
    <p:sldId xmlns:r="http://schemas.openxmlformats.org/officeDocument/2006/relationships" id="261" r:id="R59a585e62f814f00"/>
    <p:sldId xmlns:r="http://schemas.openxmlformats.org/officeDocument/2006/relationships" id="262" r:id="Rff45b5b9973c4b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52cff042354754" /><Relationship Type="http://schemas.openxmlformats.org/officeDocument/2006/relationships/slide" Target="/ppt/slides/slide1.xml" Id="R1f0f2cca45464527" /><Relationship Type="http://schemas.openxmlformats.org/officeDocument/2006/relationships/slide" Target="/ppt/slides/slide2.xml" Id="R1679e238e910407d" /><Relationship Type="http://schemas.openxmlformats.org/officeDocument/2006/relationships/slide" Target="/ppt/slides/slide3.xml" Id="R6c6ee379500a4480" /><Relationship Type="http://schemas.openxmlformats.org/officeDocument/2006/relationships/slide" Target="/ppt/slides/slide4.xml" Id="Rd36dc304733342ee" /><Relationship Type="http://schemas.openxmlformats.org/officeDocument/2006/relationships/slide" Target="/ppt/slides/slide5.xml" Id="R0b6c432fa3db4806" /><Relationship Type="http://schemas.openxmlformats.org/officeDocument/2006/relationships/slide" Target="/ppt/slides/slide6.xml" Id="R59a585e62f814f00" /><Relationship Type="http://schemas.openxmlformats.org/officeDocument/2006/relationships/slide" Target="/ppt/slides/slide7.xml" Id="Rff45b5b9973c4b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aafd404e9f47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a0bea7cdf4c93" /><Relationship Type="http://schemas.openxmlformats.org/officeDocument/2006/relationships/theme" Target="/ppt/slideMasters/theme/theme1.xml" Id="Re1614ee5642849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9a0bea7cdf4c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e21e5b145b46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a1d75e56f48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cfd8b37c5e43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5bc119d2b47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77b6c70e04bb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e78dede1f4e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111ff9df144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 MAST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MAST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 MAST AS ble etablert [år] og holder til i Opphaug.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MAST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MAST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MAST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3 356 200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−119 699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−90 421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1 015 528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1 726 585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MAST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GJUL PER  –  50,6 %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FLATMO OTTO  –  49,4 %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MAST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Trillvika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7140 Opphaug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918 539 913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 MAST AS</a:t>
            </a:r>
          </a:p>
        </p:txBody>
      </p:sp>
    </p:spTree>
  </p:cSld>
  <p:clrMapOvr>
    <a:masterClrMapping xmlns:a="http://schemas.openxmlformats.org/drawingml/2006/main"/>
  </p:clrMapOvr>
</p:sld>
</file>