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43ecdf031842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c76e6bd1cb465d"/>
  </p:sldMasterIdLst>
  <p:sldIdLst>
    <p:sldId xmlns:r="http://schemas.openxmlformats.org/officeDocument/2006/relationships" id="256" r:id="R65c28bfa6d92499a"/>
    <p:sldId xmlns:r="http://schemas.openxmlformats.org/officeDocument/2006/relationships" id="257" r:id="R009ceb00d39e4277"/>
    <p:sldId xmlns:r="http://schemas.openxmlformats.org/officeDocument/2006/relationships" id="258" r:id="R3467483286314250"/>
    <p:sldId xmlns:r="http://schemas.openxmlformats.org/officeDocument/2006/relationships" id="259" r:id="R76e1a79b06f44fda"/>
    <p:sldId xmlns:r="http://schemas.openxmlformats.org/officeDocument/2006/relationships" id="260" r:id="Rcf9accfa6dbc45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c76e6bd1cb465d" /><Relationship Type="http://schemas.openxmlformats.org/officeDocument/2006/relationships/slide" Target="/ppt/slides/slide1.xml" Id="R65c28bfa6d92499a" /><Relationship Type="http://schemas.openxmlformats.org/officeDocument/2006/relationships/slide" Target="/ppt/slides/slide2.xml" Id="R009ceb00d39e4277" /><Relationship Type="http://schemas.openxmlformats.org/officeDocument/2006/relationships/slide" Target="/ppt/slides/slide3.xml" Id="R3467483286314250" /><Relationship Type="http://schemas.openxmlformats.org/officeDocument/2006/relationships/slide" Target="/ppt/slides/slide4.xml" Id="R76e1a79b06f44fda" /><Relationship Type="http://schemas.openxmlformats.org/officeDocument/2006/relationships/slide" Target="/ppt/slides/slide5.xml" Id="Rcf9accfa6dbc45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8f9bae757d49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c3e72cf804850" /><Relationship Type="http://schemas.openxmlformats.org/officeDocument/2006/relationships/theme" Target="/ppt/slideMasters/theme/theme1.xml" Id="R4e9f699f775f42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4c3e72cf8048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026542b3b41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fd32551684e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32156bdda4b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da4c5887b4c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cfefd0e2040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STEINBERG RØRSERVICE ROLF HOLMEN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STEINBERG RØRSERVICE ROLF HOLMEN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STEINBERG RØRSERVICE ROLF HOLMEN ble etablert [år] og holder til i Steinberg.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STEINBERG RØRSERVICE ROLF HOLMEN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STEINBERG RØRSERVICE ROLF HOLMEN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STEINBERG RØRSERVICE ROLF HOLMEN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Steinbergveien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3053 Steinberg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918 541 926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STEINBERG RØRSERVICE ROLF HOLMEN</a:t>
            </a:r>
          </a:p>
        </p:txBody>
      </p:sp>
    </p:spTree>
  </p:cSld>
  <p:clrMapOvr>
    <a:masterClrMapping xmlns:a="http://schemas.openxmlformats.org/drawingml/2006/main"/>
  </p:clrMapOvr>
</p:sld>
</file>