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3550b709147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c879b6a4e414e"/>
  </p:sldMasterIdLst>
  <p:sldIdLst>
    <p:sldId xmlns:r="http://schemas.openxmlformats.org/officeDocument/2006/relationships" id="256" r:id="R946e5aa6350e44d9"/>
    <p:sldId xmlns:r="http://schemas.openxmlformats.org/officeDocument/2006/relationships" id="257" r:id="Rc80807db373f4752"/>
    <p:sldId xmlns:r="http://schemas.openxmlformats.org/officeDocument/2006/relationships" id="258" r:id="R537ce7898aec48fe"/>
    <p:sldId xmlns:r="http://schemas.openxmlformats.org/officeDocument/2006/relationships" id="259" r:id="R574def7f19f74d42"/>
    <p:sldId xmlns:r="http://schemas.openxmlformats.org/officeDocument/2006/relationships" id="260" r:id="R25a704f51bb64744"/>
    <p:sldId xmlns:r="http://schemas.openxmlformats.org/officeDocument/2006/relationships" id="261" r:id="R27c056c5962b4daf"/>
    <p:sldId xmlns:r="http://schemas.openxmlformats.org/officeDocument/2006/relationships" id="262" r:id="R758e553379be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c879b6a4e414e" /><Relationship Type="http://schemas.openxmlformats.org/officeDocument/2006/relationships/slide" Target="/ppt/slides/slide1.xml" Id="R946e5aa6350e44d9" /><Relationship Type="http://schemas.openxmlformats.org/officeDocument/2006/relationships/slide" Target="/ppt/slides/slide2.xml" Id="Rc80807db373f4752" /><Relationship Type="http://schemas.openxmlformats.org/officeDocument/2006/relationships/slide" Target="/ppt/slides/slide3.xml" Id="R537ce7898aec48fe" /><Relationship Type="http://schemas.openxmlformats.org/officeDocument/2006/relationships/slide" Target="/ppt/slides/slide4.xml" Id="R574def7f19f74d42" /><Relationship Type="http://schemas.openxmlformats.org/officeDocument/2006/relationships/slide" Target="/ppt/slides/slide5.xml" Id="R25a704f51bb64744" /><Relationship Type="http://schemas.openxmlformats.org/officeDocument/2006/relationships/slide" Target="/ppt/slides/slide6.xml" Id="R27c056c5962b4daf" /><Relationship Type="http://schemas.openxmlformats.org/officeDocument/2006/relationships/slide" Target="/ppt/slides/slide7.xml" Id="R758e553379be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9d7948562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de5f06974d4a" /><Relationship Type="http://schemas.openxmlformats.org/officeDocument/2006/relationships/theme" Target="/ppt/slideMasters/theme/theme1.xml" Id="Rc8ed50ce77ef47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6de5f0697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9126612a4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c974a4214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673875364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aa925c5dc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fdfaf363145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094fca08549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e61ff6b1f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 I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 I BYGG AS ble etablert [år] og holder til i Eydehavn.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27 161 688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−14 442 884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−15 003 090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−10 684 127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14 581 374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RÅBU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Handverktunet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4810 Eydehavn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918 545 980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I BYGG AS</a:t>
            </a:r>
          </a:p>
        </p:txBody>
      </p:sp>
    </p:spTree>
  </p:cSld>
  <p:clrMapOvr>
    <a:masterClrMapping xmlns:a="http://schemas.openxmlformats.org/drawingml/2006/main"/>
  </p:clrMapOvr>
</p:sld>
</file>