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99a69b5319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b311e6be64999"/>
  </p:sldMasterIdLst>
  <p:sldIdLst>
    <p:sldId xmlns:r="http://schemas.openxmlformats.org/officeDocument/2006/relationships" id="256" r:id="Rc536817ba2224ea0"/>
    <p:sldId xmlns:r="http://schemas.openxmlformats.org/officeDocument/2006/relationships" id="257" r:id="Rb04849c150a04e74"/>
    <p:sldId xmlns:r="http://schemas.openxmlformats.org/officeDocument/2006/relationships" id="258" r:id="R41da3339fcd44e62"/>
    <p:sldId xmlns:r="http://schemas.openxmlformats.org/officeDocument/2006/relationships" id="259" r:id="Rc9ee518ab4574434"/>
    <p:sldId xmlns:r="http://schemas.openxmlformats.org/officeDocument/2006/relationships" id="260" r:id="Rc7c9e71cb0694560"/>
    <p:sldId xmlns:r="http://schemas.openxmlformats.org/officeDocument/2006/relationships" id="261" r:id="R590932db716d4f8b"/>
    <p:sldId xmlns:r="http://schemas.openxmlformats.org/officeDocument/2006/relationships" id="262" r:id="R830bdf1a4405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b311e6be64999" /><Relationship Type="http://schemas.openxmlformats.org/officeDocument/2006/relationships/slide" Target="/ppt/slides/slide1.xml" Id="Rc536817ba2224ea0" /><Relationship Type="http://schemas.openxmlformats.org/officeDocument/2006/relationships/slide" Target="/ppt/slides/slide2.xml" Id="Rb04849c150a04e74" /><Relationship Type="http://schemas.openxmlformats.org/officeDocument/2006/relationships/slide" Target="/ppt/slides/slide3.xml" Id="R41da3339fcd44e62" /><Relationship Type="http://schemas.openxmlformats.org/officeDocument/2006/relationships/slide" Target="/ppt/slides/slide4.xml" Id="Rc9ee518ab4574434" /><Relationship Type="http://schemas.openxmlformats.org/officeDocument/2006/relationships/slide" Target="/ppt/slides/slide5.xml" Id="Rc7c9e71cb0694560" /><Relationship Type="http://schemas.openxmlformats.org/officeDocument/2006/relationships/slide" Target="/ppt/slides/slide6.xml" Id="R590932db716d4f8b" /><Relationship Type="http://schemas.openxmlformats.org/officeDocument/2006/relationships/slide" Target="/ppt/slides/slide7.xml" Id="R830bdf1a4405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ba0fd13ef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ec9f83a84d4d" /><Relationship Type="http://schemas.openxmlformats.org/officeDocument/2006/relationships/theme" Target="/ppt/slideMasters/theme/theme1.xml" Id="Rf5dd6b3472c6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3ec9f83a8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e31807374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7ac09112f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19017788e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ade36e4240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5af486f65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e8546ae04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923753d30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 MILJØ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8 053 731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9 001 431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JØRGENVÅG KAI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918 547 363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MILJØ AS</a:t>
            </a:r>
          </a:p>
        </p:txBody>
      </p:sp>
    </p:spTree>
  </p:cSld>
  <p:clrMapOvr>
    <a:masterClrMapping xmlns:a="http://schemas.openxmlformats.org/drawingml/2006/main"/>
  </p:clrMapOvr>
</p:sld>
</file>