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de125cfd8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b811c9d2d42d4"/>
  </p:sldMasterIdLst>
  <p:sldIdLst>
    <p:sldId xmlns:r="http://schemas.openxmlformats.org/officeDocument/2006/relationships" id="256" r:id="R0584aff55fa949ce"/>
    <p:sldId xmlns:r="http://schemas.openxmlformats.org/officeDocument/2006/relationships" id="257" r:id="R1cf1bd0e7ceb4a26"/>
    <p:sldId xmlns:r="http://schemas.openxmlformats.org/officeDocument/2006/relationships" id="258" r:id="R484f73a1b34248f0"/>
    <p:sldId xmlns:r="http://schemas.openxmlformats.org/officeDocument/2006/relationships" id="259" r:id="R59dfbecda3e4456a"/>
    <p:sldId xmlns:r="http://schemas.openxmlformats.org/officeDocument/2006/relationships" id="260" r:id="Rc70affe851844b70"/>
    <p:sldId xmlns:r="http://schemas.openxmlformats.org/officeDocument/2006/relationships" id="261" r:id="Rfebbf173753841a3"/>
    <p:sldId xmlns:r="http://schemas.openxmlformats.org/officeDocument/2006/relationships" id="262" r:id="Rb15be3024cbb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b811c9d2d42d4" /><Relationship Type="http://schemas.openxmlformats.org/officeDocument/2006/relationships/slide" Target="/ppt/slides/slide1.xml" Id="R0584aff55fa949ce" /><Relationship Type="http://schemas.openxmlformats.org/officeDocument/2006/relationships/slide" Target="/ppt/slides/slide2.xml" Id="R1cf1bd0e7ceb4a26" /><Relationship Type="http://schemas.openxmlformats.org/officeDocument/2006/relationships/slide" Target="/ppt/slides/slide3.xml" Id="R484f73a1b34248f0" /><Relationship Type="http://schemas.openxmlformats.org/officeDocument/2006/relationships/slide" Target="/ppt/slides/slide4.xml" Id="R59dfbecda3e4456a" /><Relationship Type="http://schemas.openxmlformats.org/officeDocument/2006/relationships/slide" Target="/ppt/slides/slide5.xml" Id="Rc70affe851844b70" /><Relationship Type="http://schemas.openxmlformats.org/officeDocument/2006/relationships/slide" Target="/ppt/slides/slide6.xml" Id="Rfebbf173753841a3" /><Relationship Type="http://schemas.openxmlformats.org/officeDocument/2006/relationships/slide" Target="/ppt/slides/slide7.xml" Id="Rb15be3024cbb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6e1b7e7f2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9fbe49164973" /><Relationship Type="http://schemas.openxmlformats.org/officeDocument/2006/relationships/theme" Target="/ppt/slideMasters/theme/theme1.xml" Id="R877ccb718db7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39fbe4916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3bca0143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5f0cace2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043c4b05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583b00d8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76321162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5dc9bff7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07d1d6c6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 ANLEGG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15 014 035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5 017 114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ANNE TERESIA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ANLEGG AS</a:t>
            </a:r>
          </a:p>
        </p:txBody>
      </p:sp>
    </p:spTree>
  </p:cSld>
  <p:clrMapOvr>
    <a:masterClrMapping xmlns:a="http://schemas.openxmlformats.org/drawingml/2006/main"/>
  </p:clrMapOvr>
</p:sld>
</file>