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16bf3533b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8d204a07d443c"/>
  </p:sldMasterIdLst>
  <p:sldIdLst>
    <p:sldId xmlns:r="http://schemas.openxmlformats.org/officeDocument/2006/relationships" id="256" r:id="R101979091db34f54"/>
    <p:sldId xmlns:r="http://schemas.openxmlformats.org/officeDocument/2006/relationships" id="257" r:id="R494ae6da0f114012"/>
    <p:sldId xmlns:r="http://schemas.openxmlformats.org/officeDocument/2006/relationships" id="258" r:id="R024f93a3d7b54a46"/>
    <p:sldId xmlns:r="http://schemas.openxmlformats.org/officeDocument/2006/relationships" id="259" r:id="R5aebc0f619e447d8"/>
    <p:sldId xmlns:r="http://schemas.openxmlformats.org/officeDocument/2006/relationships" id="260" r:id="Rd3dced7249364a08"/>
    <p:sldId xmlns:r="http://schemas.openxmlformats.org/officeDocument/2006/relationships" id="261" r:id="Ref6932d4177d4b1f"/>
    <p:sldId xmlns:r="http://schemas.openxmlformats.org/officeDocument/2006/relationships" id="262" r:id="Rd90dcf89b349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8d204a07d443c" /><Relationship Type="http://schemas.openxmlformats.org/officeDocument/2006/relationships/slide" Target="/ppt/slides/slide1.xml" Id="R101979091db34f54" /><Relationship Type="http://schemas.openxmlformats.org/officeDocument/2006/relationships/slide" Target="/ppt/slides/slide2.xml" Id="R494ae6da0f114012" /><Relationship Type="http://schemas.openxmlformats.org/officeDocument/2006/relationships/slide" Target="/ppt/slides/slide3.xml" Id="R024f93a3d7b54a46" /><Relationship Type="http://schemas.openxmlformats.org/officeDocument/2006/relationships/slide" Target="/ppt/slides/slide4.xml" Id="R5aebc0f619e447d8" /><Relationship Type="http://schemas.openxmlformats.org/officeDocument/2006/relationships/slide" Target="/ppt/slides/slide5.xml" Id="Rd3dced7249364a08" /><Relationship Type="http://schemas.openxmlformats.org/officeDocument/2006/relationships/slide" Target="/ppt/slides/slide6.xml" Id="Ref6932d4177d4b1f" /><Relationship Type="http://schemas.openxmlformats.org/officeDocument/2006/relationships/slide" Target="/ppt/slides/slide7.xml" Id="Rd90dcf89b349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d5891f534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e98bab3f446c3" /><Relationship Type="http://schemas.openxmlformats.org/officeDocument/2006/relationships/theme" Target="/ppt/slideMasters/theme/theme1.xml" Id="R81cc27495e80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e98bab3f4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690399819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5d60bb22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c9edb6f9e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53025be6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83181175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95682e7ac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e951a7b9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EKAP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926 160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KRJ-INVEST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Eigeland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918 552 340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EKAP AS</a:t>
            </a:r>
          </a:p>
        </p:txBody>
      </p:sp>
    </p:spTree>
  </p:cSld>
  <p:clrMapOvr>
    <a:masterClrMapping xmlns:a="http://schemas.openxmlformats.org/drawingml/2006/main"/>
  </p:clrMapOvr>
</p:sld>
</file>