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f950a0c25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373e0b58942c6"/>
  </p:sldMasterIdLst>
  <p:sldIdLst>
    <p:sldId xmlns:r="http://schemas.openxmlformats.org/officeDocument/2006/relationships" id="256" r:id="R92aff1b76de34d9b"/>
    <p:sldId xmlns:r="http://schemas.openxmlformats.org/officeDocument/2006/relationships" id="257" r:id="R738d2b023d484273"/>
    <p:sldId xmlns:r="http://schemas.openxmlformats.org/officeDocument/2006/relationships" id="258" r:id="R14250c1548394090"/>
    <p:sldId xmlns:r="http://schemas.openxmlformats.org/officeDocument/2006/relationships" id="259" r:id="R5a4ec4022e954b3d"/>
    <p:sldId xmlns:r="http://schemas.openxmlformats.org/officeDocument/2006/relationships" id="260" r:id="R93e6616cd153435a"/>
    <p:sldId xmlns:r="http://schemas.openxmlformats.org/officeDocument/2006/relationships" id="261" r:id="R15b30c451d294842"/>
    <p:sldId xmlns:r="http://schemas.openxmlformats.org/officeDocument/2006/relationships" id="262" r:id="R624f14b27bcc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373e0b58942c6" /><Relationship Type="http://schemas.openxmlformats.org/officeDocument/2006/relationships/slide" Target="/ppt/slides/slide1.xml" Id="R92aff1b76de34d9b" /><Relationship Type="http://schemas.openxmlformats.org/officeDocument/2006/relationships/slide" Target="/ppt/slides/slide2.xml" Id="R738d2b023d484273" /><Relationship Type="http://schemas.openxmlformats.org/officeDocument/2006/relationships/slide" Target="/ppt/slides/slide3.xml" Id="R14250c1548394090" /><Relationship Type="http://schemas.openxmlformats.org/officeDocument/2006/relationships/slide" Target="/ppt/slides/slide4.xml" Id="R5a4ec4022e954b3d" /><Relationship Type="http://schemas.openxmlformats.org/officeDocument/2006/relationships/slide" Target="/ppt/slides/slide5.xml" Id="R93e6616cd153435a" /><Relationship Type="http://schemas.openxmlformats.org/officeDocument/2006/relationships/slide" Target="/ppt/slides/slide6.xml" Id="R15b30c451d294842" /><Relationship Type="http://schemas.openxmlformats.org/officeDocument/2006/relationships/slide" Target="/ppt/slides/slide7.xml" Id="R624f14b27bcc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8725c6922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edfa22754bcd" /><Relationship Type="http://schemas.openxmlformats.org/officeDocument/2006/relationships/theme" Target="/ppt/slideMasters/theme/theme1.xml" Id="Ra6872c592f90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cedfa2275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d50d2d3f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638055cb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47bb8ead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6312c785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c479e424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2541be59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7936ad232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