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de4fa1de1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b1d1ecd884f37"/>
  </p:sldMasterIdLst>
  <p:sldIdLst>
    <p:sldId xmlns:r="http://schemas.openxmlformats.org/officeDocument/2006/relationships" id="256" r:id="R71966283d6be40f6"/>
    <p:sldId xmlns:r="http://schemas.openxmlformats.org/officeDocument/2006/relationships" id="257" r:id="R572cffb5a735474a"/>
    <p:sldId xmlns:r="http://schemas.openxmlformats.org/officeDocument/2006/relationships" id="258" r:id="R9247f7a536824348"/>
    <p:sldId xmlns:r="http://schemas.openxmlformats.org/officeDocument/2006/relationships" id="259" r:id="Rfc3c9d0550d74147"/>
    <p:sldId xmlns:r="http://schemas.openxmlformats.org/officeDocument/2006/relationships" id="260" r:id="R230c8fe8cc374a2d"/>
    <p:sldId xmlns:r="http://schemas.openxmlformats.org/officeDocument/2006/relationships" id="261" r:id="Rb1778a6ec8d2401a"/>
    <p:sldId xmlns:r="http://schemas.openxmlformats.org/officeDocument/2006/relationships" id="262" r:id="R6442bc321954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b1d1ecd884f37" /><Relationship Type="http://schemas.openxmlformats.org/officeDocument/2006/relationships/slide" Target="/ppt/slides/slide1.xml" Id="R71966283d6be40f6" /><Relationship Type="http://schemas.openxmlformats.org/officeDocument/2006/relationships/slide" Target="/ppt/slides/slide2.xml" Id="R572cffb5a735474a" /><Relationship Type="http://schemas.openxmlformats.org/officeDocument/2006/relationships/slide" Target="/ppt/slides/slide3.xml" Id="R9247f7a536824348" /><Relationship Type="http://schemas.openxmlformats.org/officeDocument/2006/relationships/slide" Target="/ppt/slides/slide4.xml" Id="Rfc3c9d0550d74147" /><Relationship Type="http://schemas.openxmlformats.org/officeDocument/2006/relationships/slide" Target="/ppt/slides/slide5.xml" Id="R230c8fe8cc374a2d" /><Relationship Type="http://schemas.openxmlformats.org/officeDocument/2006/relationships/slide" Target="/ppt/slides/slide6.xml" Id="Rb1778a6ec8d2401a" /><Relationship Type="http://schemas.openxmlformats.org/officeDocument/2006/relationships/slide" Target="/ppt/slides/slide7.xml" Id="R6442bc321954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415689c2e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df771e9844ba" /><Relationship Type="http://schemas.openxmlformats.org/officeDocument/2006/relationships/theme" Target="/ppt/slideMasters/theme/theme1.xml" Id="R47bac994b2ff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0df771e98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95851549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3c432107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1146ca395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a379471b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9b422d29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243d9a109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4a10028b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NERDAL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NERDAL ENTREPRENØR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5 579 036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1 687 699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NERDAL BJARTE NESET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NERDAL ROY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Dalsbygda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NERDAL ENTREPRENØR AS</a:t>
            </a:r>
          </a:p>
        </p:txBody>
      </p:sp>
    </p:spTree>
  </p:cSld>
  <p:clrMapOvr>
    <a:masterClrMapping xmlns:a="http://schemas.openxmlformats.org/drawingml/2006/main"/>
  </p:clrMapOvr>
</p:sld>
</file>