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cdff98a39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1f0dbe5004f33"/>
  </p:sldMasterIdLst>
  <p:sldIdLst>
    <p:sldId xmlns:r="http://schemas.openxmlformats.org/officeDocument/2006/relationships" id="256" r:id="R935c6999ceeb43aa"/>
    <p:sldId xmlns:r="http://schemas.openxmlformats.org/officeDocument/2006/relationships" id="257" r:id="Rcc6efeeceedb4680"/>
    <p:sldId xmlns:r="http://schemas.openxmlformats.org/officeDocument/2006/relationships" id="258" r:id="R4762699b73e54834"/>
    <p:sldId xmlns:r="http://schemas.openxmlformats.org/officeDocument/2006/relationships" id="259" r:id="R11576cdebe0e45bd"/>
    <p:sldId xmlns:r="http://schemas.openxmlformats.org/officeDocument/2006/relationships" id="260" r:id="R015def6212b14e78"/>
    <p:sldId xmlns:r="http://schemas.openxmlformats.org/officeDocument/2006/relationships" id="261" r:id="Rc6b5fe948b2e4685"/>
    <p:sldId xmlns:r="http://schemas.openxmlformats.org/officeDocument/2006/relationships" id="262" r:id="Rc2f9796c6083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1f0dbe5004f33" /><Relationship Type="http://schemas.openxmlformats.org/officeDocument/2006/relationships/slide" Target="/ppt/slides/slide1.xml" Id="R935c6999ceeb43aa" /><Relationship Type="http://schemas.openxmlformats.org/officeDocument/2006/relationships/slide" Target="/ppt/slides/slide2.xml" Id="Rcc6efeeceedb4680" /><Relationship Type="http://schemas.openxmlformats.org/officeDocument/2006/relationships/slide" Target="/ppt/slides/slide3.xml" Id="R4762699b73e54834" /><Relationship Type="http://schemas.openxmlformats.org/officeDocument/2006/relationships/slide" Target="/ppt/slides/slide4.xml" Id="R11576cdebe0e45bd" /><Relationship Type="http://schemas.openxmlformats.org/officeDocument/2006/relationships/slide" Target="/ppt/slides/slide5.xml" Id="R015def6212b14e78" /><Relationship Type="http://schemas.openxmlformats.org/officeDocument/2006/relationships/slide" Target="/ppt/slides/slide6.xml" Id="Rc6b5fe948b2e4685" /><Relationship Type="http://schemas.openxmlformats.org/officeDocument/2006/relationships/slide" Target="/ppt/slides/slide7.xml" Id="Rc2f9796c6083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c16d6c054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b51136734009" /><Relationship Type="http://schemas.openxmlformats.org/officeDocument/2006/relationships/theme" Target="/ppt/slideMasters/theme/theme1.xml" Id="R4220f18ec679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2b5113673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291d6d22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44703bbf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8af470ef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ae7ad9cc5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0d77a7324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222e24d2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bad6c90d9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DYNNA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DYNNA HOLDING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−1 826 750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−2 086 376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10 273 058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DYNNA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Dynna, Lyngveien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918 557 067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DYNNA HOLDING AS</a:t>
            </a:r>
          </a:p>
        </p:txBody>
      </p:sp>
    </p:spTree>
  </p:cSld>
  <p:clrMapOvr>
    <a:masterClrMapping xmlns:a="http://schemas.openxmlformats.org/drawingml/2006/main"/>
  </p:clrMapOvr>
</p:sld>
</file>