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6a5665123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125982b984dd1"/>
  </p:sldMasterIdLst>
  <p:sldIdLst>
    <p:sldId xmlns:r="http://schemas.openxmlformats.org/officeDocument/2006/relationships" id="256" r:id="R1d09f4df9e744aa9"/>
    <p:sldId xmlns:r="http://schemas.openxmlformats.org/officeDocument/2006/relationships" id="257" r:id="Ree7900517cbb494d"/>
    <p:sldId xmlns:r="http://schemas.openxmlformats.org/officeDocument/2006/relationships" id="258" r:id="Rf2980eef91a84b03"/>
    <p:sldId xmlns:r="http://schemas.openxmlformats.org/officeDocument/2006/relationships" id="259" r:id="Rca31504206da4d76"/>
    <p:sldId xmlns:r="http://schemas.openxmlformats.org/officeDocument/2006/relationships" id="260" r:id="Rcc9dfa06a2ee436b"/>
    <p:sldId xmlns:r="http://schemas.openxmlformats.org/officeDocument/2006/relationships" id="261" r:id="R79650adbaba54f52"/>
    <p:sldId xmlns:r="http://schemas.openxmlformats.org/officeDocument/2006/relationships" id="262" r:id="R731696e6ce09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125982b984dd1" /><Relationship Type="http://schemas.openxmlformats.org/officeDocument/2006/relationships/slide" Target="/ppt/slides/slide1.xml" Id="R1d09f4df9e744aa9" /><Relationship Type="http://schemas.openxmlformats.org/officeDocument/2006/relationships/slide" Target="/ppt/slides/slide2.xml" Id="Ree7900517cbb494d" /><Relationship Type="http://schemas.openxmlformats.org/officeDocument/2006/relationships/slide" Target="/ppt/slides/slide3.xml" Id="Rf2980eef91a84b03" /><Relationship Type="http://schemas.openxmlformats.org/officeDocument/2006/relationships/slide" Target="/ppt/slides/slide4.xml" Id="Rca31504206da4d76" /><Relationship Type="http://schemas.openxmlformats.org/officeDocument/2006/relationships/slide" Target="/ppt/slides/slide5.xml" Id="Rcc9dfa06a2ee436b" /><Relationship Type="http://schemas.openxmlformats.org/officeDocument/2006/relationships/slide" Target="/ppt/slides/slide6.xml" Id="R79650adbaba54f52" /><Relationship Type="http://schemas.openxmlformats.org/officeDocument/2006/relationships/slide" Target="/ppt/slides/slide7.xml" Id="R731696e6ce09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3dd9db7b6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d101529544622" /><Relationship Type="http://schemas.openxmlformats.org/officeDocument/2006/relationships/theme" Target="/ppt/slideMasters/theme/theme1.xml" Id="R51ee7f1e1082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d10152954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7befd101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64031426b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f1b524fe3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82b78c59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fff68cc6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f7fd0c616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41a8668c8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I LOM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I LOM AS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2 593 625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SLÅLIEN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278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918 561 846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I LOM AS</a:t>
            </a:r>
          </a:p>
        </p:txBody>
      </p:sp>
    </p:spTree>
  </p:cSld>
  <p:clrMapOvr>
    <a:masterClrMapping xmlns:a="http://schemas.openxmlformats.org/drawingml/2006/main"/>
  </p:clrMapOvr>
</p:sld>
</file>