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4a260c6f2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0f5e828cc4527"/>
  </p:sldMasterIdLst>
  <p:sldIdLst>
    <p:sldId xmlns:r="http://schemas.openxmlformats.org/officeDocument/2006/relationships" id="256" r:id="Rf8347abf4ebb4fc5"/>
    <p:sldId xmlns:r="http://schemas.openxmlformats.org/officeDocument/2006/relationships" id="257" r:id="R392e372de46e41ff"/>
    <p:sldId xmlns:r="http://schemas.openxmlformats.org/officeDocument/2006/relationships" id="258" r:id="Rc20ba3c72e664674"/>
    <p:sldId xmlns:r="http://schemas.openxmlformats.org/officeDocument/2006/relationships" id="259" r:id="R0ac24d65f27f4948"/>
    <p:sldId xmlns:r="http://schemas.openxmlformats.org/officeDocument/2006/relationships" id="260" r:id="Re1e19fb6e05e460a"/>
    <p:sldId xmlns:r="http://schemas.openxmlformats.org/officeDocument/2006/relationships" id="261" r:id="Rf2fe882d602c4728"/>
    <p:sldId xmlns:r="http://schemas.openxmlformats.org/officeDocument/2006/relationships" id="262" r:id="Rda743af11496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0f5e828cc4527" /><Relationship Type="http://schemas.openxmlformats.org/officeDocument/2006/relationships/slide" Target="/ppt/slides/slide1.xml" Id="Rf8347abf4ebb4fc5" /><Relationship Type="http://schemas.openxmlformats.org/officeDocument/2006/relationships/slide" Target="/ppt/slides/slide2.xml" Id="R392e372de46e41ff" /><Relationship Type="http://schemas.openxmlformats.org/officeDocument/2006/relationships/slide" Target="/ppt/slides/slide3.xml" Id="Rc20ba3c72e664674" /><Relationship Type="http://schemas.openxmlformats.org/officeDocument/2006/relationships/slide" Target="/ppt/slides/slide4.xml" Id="R0ac24d65f27f4948" /><Relationship Type="http://schemas.openxmlformats.org/officeDocument/2006/relationships/slide" Target="/ppt/slides/slide5.xml" Id="Re1e19fb6e05e460a" /><Relationship Type="http://schemas.openxmlformats.org/officeDocument/2006/relationships/slide" Target="/ppt/slides/slide6.xml" Id="Rf2fe882d602c4728" /><Relationship Type="http://schemas.openxmlformats.org/officeDocument/2006/relationships/slide" Target="/ppt/slides/slide7.xml" Id="Rda743af11496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6b516a77b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396211fe2409c" /><Relationship Type="http://schemas.openxmlformats.org/officeDocument/2006/relationships/theme" Target="/ppt/slideMasters/theme/theme1.xml" Id="R7af8133fcf8e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396211fe2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b9d3c262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419d3ecc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5ed3ea91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749f257ab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14f4cf5b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4bc3142e3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cd776a2ec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SANINSTAL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SANINSTAL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SANINSTAL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SANINSTAL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SANINSTAL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SANINSTAL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2 617 064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SANINSTAL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STORHS EDIJS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ANKU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SANINSTAL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Borgundvegen 424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918 573 038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SANINSTAL AS</a:t>
            </a:r>
          </a:p>
        </p:txBody>
      </p:sp>
    </p:spTree>
  </p:cSld>
  <p:clrMapOvr>
    <a:masterClrMapping xmlns:a="http://schemas.openxmlformats.org/drawingml/2006/main"/>
  </p:clrMapOvr>
</p:sld>
</file>