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1b35d0847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b4cb271ad4deb"/>
  </p:sldMasterIdLst>
  <p:sldIdLst>
    <p:sldId xmlns:r="http://schemas.openxmlformats.org/officeDocument/2006/relationships" id="256" r:id="R81587a749d414c2d"/>
    <p:sldId xmlns:r="http://schemas.openxmlformats.org/officeDocument/2006/relationships" id="257" r:id="R6b65d247d22040df"/>
    <p:sldId xmlns:r="http://schemas.openxmlformats.org/officeDocument/2006/relationships" id="258" r:id="Re5ae96f4889f4754"/>
    <p:sldId xmlns:r="http://schemas.openxmlformats.org/officeDocument/2006/relationships" id="259" r:id="Rb8b301572be545b9"/>
    <p:sldId xmlns:r="http://schemas.openxmlformats.org/officeDocument/2006/relationships" id="260" r:id="Rf4bb31c0e3b44315"/>
    <p:sldId xmlns:r="http://schemas.openxmlformats.org/officeDocument/2006/relationships" id="261" r:id="R9384b0be77b04e0f"/>
    <p:sldId xmlns:r="http://schemas.openxmlformats.org/officeDocument/2006/relationships" id="262" r:id="R6067f3edfb6c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b4cb271ad4deb" /><Relationship Type="http://schemas.openxmlformats.org/officeDocument/2006/relationships/slide" Target="/ppt/slides/slide1.xml" Id="R81587a749d414c2d" /><Relationship Type="http://schemas.openxmlformats.org/officeDocument/2006/relationships/slide" Target="/ppt/slides/slide2.xml" Id="R6b65d247d22040df" /><Relationship Type="http://schemas.openxmlformats.org/officeDocument/2006/relationships/slide" Target="/ppt/slides/slide3.xml" Id="Re5ae96f4889f4754" /><Relationship Type="http://schemas.openxmlformats.org/officeDocument/2006/relationships/slide" Target="/ppt/slides/slide4.xml" Id="Rb8b301572be545b9" /><Relationship Type="http://schemas.openxmlformats.org/officeDocument/2006/relationships/slide" Target="/ppt/slides/slide5.xml" Id="Rf4bb31c0e3b44315" /><Relationship Type="http://schemas.openxmlformats.org/officeDocument/2006/relationships/slide" Target="/ppt/slides/slide6.xml" Id="R9384b0be77b04e0f" /><Relationship Type="http://schemas.openxmlformats.org/officeDocument/2006/relationships/slide" Target="/ppt/slides/slide7.xml" Id="R6067f3edfb6c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057d7474e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db4814f054cfc" /><Relationship Type="http://schemas.openxmlformats.org/officeDocument/2006/relationships/theme" Target="/ppt/slideMasters/theme/theme1.xml" Id="R7a4315ecc013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db4814f05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8566d07df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ecf3acea1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f569dc860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80988a22a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d5b22e54d47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501dbae64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3a6487f3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6 179 556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LILLEENGEN STAXRUD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918 574 085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