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aeb87948c64e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0da39560f54a3f"/>
  </p:sldMasterIdLst>
  <p:sldIdLst>
    <p:sldId xmlns:r="http://schemas.openxmlformats.org/officeDocument/2006/relationships" id="256" r:id="Rf8062e187314430b"/>
    <p:sldId xmlns:r="http://schemas.openxmlformats.org/officeDocument/2006/relationships" id="257" r:id="R68116e5960684f83"/>
    <p:sldId xmlns:r="http://schemas.openxmlformats.org/officeDocument/2006/relationships" id="258" r:id="R854468f526cb4dd2"/>
    <p:sldId xmlns:r="http://schemas.openxmlformats.org/officeDocument/2006/relationships" id="259" r:id="R294039970d7842fd"/>
    <p:sldId xmlns:r="http://schemas.openxmlformats.org/officeDocument/2006/relationships" id="260" r:id="R229e3362d67548e9"/>
    <p:sldId xmlns:r="http://schemas.openxmlformats.org/officeDocument/2006/relationships" id="261" r:id="Rd8e814cdec774b32"/>
    <p:sldId xmlns:r="http://schemas.openxmlformats.org/officeDocument/2006/relationships" id="262" r:id="R7246ec9ff6694c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0da39560f54a3f" /><Relationship Type="http://schemas.openxmlformats.org/officeDocument/2006/relationships/slide" Target="/ppt/slides/slide1.xml" Id="Rf8062e187314430b" /><Relationship Type="http://schemas.openxmlformats.org/officeDocument/2006/relationships/slide" Target="/ppt/slides/slide2.xml" Id="R68116e5960684f83" /><Relationship Type="http://schemas.openxmlformats.org/officeDocument/2006/relationships/slide" Target="/ppt/slides/slide3.xml" Id="R854468f526cb4dd2" /><Relationship Type="http://schemas.openxmlformats.org/officeDocument/2006/relationships/slide" Target="/ppt/slides/slide4.xml" Id="R294039970d7842fd" /><Relationship Type="http://schemas.openxmlformats.org/officeDocument/2006/relationships/slide" Target="/ppt/slides/slide5.xml" Id="R229e3362d67548e9" /><Relationship Type="http://schemas.openxmlformats.org/officeDocument/2006/relationships/slide" Target="/ppt/slides/slide6.xml" Id="Rd8e814cdec774b32" /><Relationship Type="http://schemas.openxmlformats.org/officeDocument/2006/relationships/slide" Target="/ppt/slides/slide7.xml" Id="R7246ec9ff6694c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705953ad2549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1be95ba9444c1" /><Relationship Type="http://schemas.openxmlformats.org/officeDocument/2006/relationships/theme" Target="/ppt/slideMasters/theme/theme1.xml" Id="R78a5108d602649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71be95ba9444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872c2af3448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7807e897d4a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2467681ae48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e47850f8946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f8a60a14940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32a2e400646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af122d65642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RØRLEGGER JOHNY OLSEN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JOHNY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RØRLEGGER JOHNY OLSEN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JOHNY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JOHNY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JOHNY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3 243 430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316 593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185 970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1 595 207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3 145 462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JOHNY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JOHNY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JOHNY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Kjelsåsvei 41B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918 577 726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JOHNY OLSEN AS</a:t>
            </a:r>
          </a:p>
        </p:txBody>
      </p:sp>
    </p:spTree>
  </p:cSld>
  <p:clrMapOvr>
    <a:masterClrMapping xmlns:a="http://schemas.openxmlformats.org/drawingml/2006/main"/>
  </p:clrMapOvr>
</p:sld>
</file>