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e14f3e491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f393229f5428d"/>
  </p:sldMasterIdLst>
  <p:sldIdLst>
    <p:sldId xmlns:r="http://schemas.openxmlformats.org/officeDocument/2006/relationships" id="256" r:id="R31c28e3548da4a21"/>
    <p:sldId xmlns:r="http://schemas.openxmlformats.org/officeDocument/2006/relationships" id="257" r:id="Rf4367076d43a4174"/>
    <p:sldId xmlns:r="http://schemas.openxmlformats.org/officeDocument/2006/relationships" id="258" r:id="R205ee87ac0fa49de"/>
    <p:sldId xmlns:r="http://schemas.openxmlformats.org/officeDocument/2006/relationships" id="259" r:id="R88a0a8bf6e16443b"/>
    <p:sldId xmlns:r="http://schemas.openxmlformats.org/officeDocument/2006/relationships" id="260" r:id="Rd3b439b61e884169"/>
    <p:sldId xmlns:r="http://schemas.openxmlformats.org/officeDocument/2006/relationships" id="261" r:id="R7ee5d06504c24ceb"/>
    <p:sldId xmlns:r="http://schemas.openxmlformats.org/officeDocument/2006/relationships" id="262" r:id="Rd339d46b4af7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f393229f5428d" /><Relationship Type="http://schemas.openxmlformats.org/officeDocument/2006/relationships/slide" Target="/ppt/slides/slide1.xml" Id="R31c28e3548da4a21" /><Relationship Type="http://schemas.openxmlformats.org/officeDocument/2006/relationships/slide" Target="/ppt/slides/slide2.xml" Id="Rf4367076d43a4174" /><Relationship Type="http://schemas.openxmlformats.org/officeDocument/2006/relationships/slide" Target="/ppt/slides/slide3.xml" Id="R205ee87ac0fa49de" /><Relationship Type="http://schemas.openxmlformats.org/officeDocument/2006/relationships/slide" Target="/ppt/slides/slide4.xml" Id="R88a0a8bf6e16443b" /><Relationship Type="http://schemas.openxmlformats.org/officeDocument/2006/relationships/slide" Target="/ppt/slides/slide5.xml" Id="Rd3b439b61e884169" /><Relationship Type="http://schemas.openxmlformats.org/officeDocument/2006/relationships/slide" Target="/ppt/slides/slide6.xml" Id="R7ee5d06504c24ceb" /><Relationship Type="http://schemas.openxmlformats.org/officeDocument/2006/relationships/slide" Target="/ppt/slides/slide7.xml" Id="Rd339d46b4af7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7f661a5be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42b62cb34c8b" /><Relationship Type="http://schemas.openxmlformats.org/officeDocument/2006/relationships/theme" Target="/ppt/slideMasters/theme/theme1.xml" Id="R227dcab57b07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042b62cb3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5de7cc78e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be0248e9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feaf1941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d919d9006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8d2c9b1b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2abe0597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35a946a5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GARTNERHAGEN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GARTNERHAGEN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40 425 934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1 879 672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1 228 577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5 439 180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14 582 319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HERAMB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918 583 262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GARTNERHAGEN AS</a:t>
            </a:r>
          </a:p>
        </p:txBody>
      </p:sp>
    </p:spTree>
  </p:cSld>
  <p:clrMapOvr>
    <a:masterClrMapping xmlns:a="http://schemas.openxmlformats.org/drawingml/2006/main"/>
  </p:clrMapOvr>
</p:sld>
</file>