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24285617604e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cf2139fb2444a9"/>
  </p:sldMasterIdLst>
  <p:sldIdLst>
    <p:sldId xmlns:r="http://schemas.openxmlformats.org/officeDocument/2006/relationships" id="256" r:id="Ra0d70091b4164b82"/>
    <p:sldId xmlns:r="http://schemas.openxmlformats.org/officeDocument/2006/relationships" id="257" r:id="R39d066614e9a4f67"/>
    <p:sldId xmlns:r="http://schemas.openxmlformats.org/officeDocument/2006/relationships" id="258" r:id="Rc8b9b0d62bbe409b"/>
    <p:sldId xmlns:r="http://schemas.openxmlformats.org/officeDocument/2006/relationships" id="259" r:id="R96cc3606747d40a0"/>
    <p:sldId xmlns:r="http://schemas.openxmlformats.org/officeDocument/2006/relationships" id="260" r:id="Raac6ad6da5c04614"/>
    <p:sldId xmlns:r="http://schemas.openxmlformats.org/officeDocument/2006/relationships" id="261" r:id="R59fe857fcf1a4065"/>
    <p:sldId xmlns:r="http://schemas.openxmlformats.org/officeDocument/2006/relationships" id="262" r:id="Rc4ef8d72edf144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f2139fb2444a9" /><Relationship Type="http://schemas.openxmlformats.org/officeDocument/2006/relationships/slide" Target="/ppt/slides/slide1.xml" Id="Ra0d70091b4164b82" /><Relationship Type="http://schemas.openxmlformats.org/officeDocument/2006/relationships/slide" Target="/ppt/slides/slide2.xml" Id="R39d066614e9a4f67" /><Relationship Type="http://schemas.openxmlformats.org/officeDocument/2006/relationships/slide" Target="/ppt/slides/slide3.xml" Id="Rc8b9b0d62bbe409b" /><Relationship Type="http://schemas.openxmlformats.org/officeDocument/2006/relationships/slide" Target="/ppt/slides/slide4.xml" Id="R96cc3606747d40a0" /><Relationship Type="http://schemas.openxmlformats.org/officeDocument/2006/relationships/slide" Target="/ppt/slides/slide5.xml" Id="Raac6ad6da5c04614" /><Relationship Type="http://schemas.openxmlformats.org/officeDocument/2006/relationships/slide" Target="/ppt/slides/slide6.xml" Id="R59fe857fcf1a4065" /><Relationship Type="http://schemas.openxmlformats.org/officeDocument/2006/relationships/slide" Target="/ppt/slides/slide7.xml" Id="Rc4ef8d72edf144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436c1b98444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702c6d0fe4010" /><Relationship Type="http://schemas.openxmlformats.org/officeDocument/2006/relationships/theme" Target="/ppt/slideMasters/theme/theme1.xml" Id="R2692b5ca102e4a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4702c6d0fe40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46b99575d41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36b18f9064d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a7901df844c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47c9b5d6641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3289600c844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d570001f94e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762dbd9bb4f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BROVOLD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BROVOLD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BROVOLD VVS AS ble etablert [år] og holder til i Eide.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BROVOLD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BROVOLD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BROVOLD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15 468 761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331 397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5 757 209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9 370 867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BROVOLD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BROVOLD &amp; SØNN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BROVOLD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6490 Eide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918 588 051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BROVOLD VVS AS</a:t>
            </a:r>
          </a:p>
        </p:txBody>
      </p:sp>
    </p:spTree>
  </p:cSld>
  <p:clrMapOvr>
    <a:masterClrMapping xmlns:a="http://schemas.openxmlformats.org/drawingml/2006/main"/>
  </p:clrMapOvr>
</p:sld>
</file>