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d7da6c332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8ee54f2884e1f"/>
  </p:sldMasterIdLst>
  <p:sldIdLst>
    <p:sldId xmlns:r="http://schemas.openxmlformats.org/officeDocument/2006/relationships" id="256" r:id="R02a871e565a64ce4"/>
    <p:sldId xmlns:r="http://schemas.openxmlformats.org/officeDocument/2006/relationships" id="257" r:id="R032a37b4e0464e17"/>
    <p:sldId xmlns:r="http://schemas.openxmlformats.org/officeDocument/2006/relationships" id="258" r:id="Rb6fc55007f594a1b"/>
    <p:sldId xmlns:r="http://schemas.openxmlformats.org/officeDocument/2006/relationships" id="259" r:id="R82ff1e408f0945b3"/>
    <p:sldId xmlns:r="http://schemas.openxmlformats.org/officeDocument/2006/relationships" id="260" r:id="Raf4811dd4db745ee"/>
    <p:sldId xmlns:r="http://schemas.openxmlformats.org/officeDocument/2006/relationships" id="261" r:id="Rb49f7cc1623e4408"/>
    <p:sldId xmlns:r="http://schemas.openxmlformats.org/officeDocument/2006/relationships" id="262" r:id="R4d53fd5751d1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8ee54f2884e1f" /><Relationship Type="http://schemas.openxmlformats.org/officeDocument/2006/relationships/slide" Target="/ppt/slides/slide1.xml" Id="R02a871e565a64ce4" /><Relationship Type="http://schemas.openxmlformats.org/officeDocument/2006/relationships/slide" Target="/ppt/slides/slide2.xml" Id="R032a37b4e0464e17" /><Relationship Type="http://schemas.openxmlformats.org/officeDocument/2006/relationships/slide" Target="/ppt/slides/slide3.xml" Id="Rb6fc55007f594a1b" /><Relationship Type="http://schemas.openxmlformats.org/officeDocument/2006/relationships/slide" Target="/ppt/slides/slide4.xml" Id="R82ff1e408f0945b3" /><Relationship Type="http://schemas.openxmlformats.org/officeDocument/2006/relationships/slide" Target="/ppt/slides/slide5.xml" Id="Raf4811dd4db745ee" /><Relationship Type="http://schemas.openxmlformats.org/officeDocument/2006/relationships/slide" Target="/ppt/slides/slide6.xml" Id="Rb49f7cc1623e4408" /><Relationship Type="http://schemas.openxmlformats.org/officeDocument/2006/relationships/slide" Target="/ppt/slides/slide7.xml" Id="R4d53fd5751d1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37ea79c8e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fe6d8f57d4f19" /><Relationship Type="http://schemas.openxmlformats.org/officeDocument/2006/relationships/theme" Target="/ppt/slideMasters/theme/theme1.xml" Id="R3842dc12877b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fe6d8f57d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e13320bb3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66669b83e47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695b41557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b89f18b814f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54bf4cc83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330ca13f54e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b40da928a49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ARDITO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ARDITO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3 881 383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8 032 766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SCHOELER FELIX JOST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Dælibakken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918 595 007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ARDITO AS</a:t>
            </a:r>
          </a:p>
        </p:txBody>
      </p:sp>
    </p:spTree>
  </p:cSld>
  <p:clrMapOvr>
    <a:masterClrMapping xmlns:a="http://schemas.openxmlformats.org/drawingml/2006/main"/>
  </p:clrMapOvr>
</p:sld>
</file>