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a6d746a4d140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5e6b4507eb4fcb"/>
  </p:sldMasterIdLst>
  <p:sldIdLst>
    <p:sldId xmlns:r="http://schemas.openxmlformats.org/officeDocument/2006/relationships" id="256" r:id="R2640f79d8d7a4678"/>
    <p:sldId xmlns:r="http://schemas.openxmlformats.org/officeDocument/2006/relationships" id="257" r:id="R23597198088b4808"/>
    <p:sldId xmlns:r="http://schemas.openxmlformats.org/officeDocument/2006/relationships" id="258" r:id="R22de1eae21d24d1d"/>
    <p:sldId xmlns:r="http://schemas.openxmlformats.org/officeDocument/2006/relationships" id="259" r:id="R26c30215157b4143"/>
    <p:sldId xmlns:r="http://schemas.openxmlformats.org/officeDocument/2006/relationships" id="260" r:id="R84a0797c9ed04864"/>
    <p:sldId xmlns:r="http://schemas.openxmlformats.org/officeDocument/2006/relationships" id="261" r:id="Ra790e734a1be4823"/>
    <p:sldId xmlns:r="http://schemas.openxmlformats.org/officeDocument/2006/relationships" id="262" r:id="Rf035455c641747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5e6b4507eb4fcb" /><Relationship Type="http://schemas.openxmlformats.org/officeDocument/2006/relationships/slide" Target="/ppt/slides/slide1.xml" Id="R2640f79d8d7a4678" /><Relationship Type="http://schemas.openxmlformats.org/officeDocument/2006/relationships/slide" Target="/ppt/slides/slide2.xml" Id="R23597198088b4808" /><Relationship Type="http://schemas.openxmlformats.org/officeDocument/2006/relationships/slide" Target="/ppt/slides/slide3.xml" Id="R22de1eae21d24d1d" /><Relationship Type="http://schemas.openxmlformats.org/officeDocument/2006/relationships/slide" Target="/ppt/slides/slide4.xml" Id="R26c30215157b4143" /><Relationship Type="http://schemas.openxmlformats.org/officeDocument/2006/relationships/slide" Target="/ppt/slides/slide5.xml" Id="R84a0797c9ed04864" /><Relationship Type="http://schemas.openxmlformats.org/officeDocument/2006/relationships/slide" Target="/ppt/slides/slide6.xml" Id="Ra790e734a1be4823" /><Relationship Type="http://schemas.openxmlformats.org/officeDocument/2006/relationships/slide" Target="/ppt/slides/slide7.xml" Id="Rf035455c641747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d058508ba445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358bf622d410a" /><Relationship Type="http://schemas.openxmlformats.org/officeDocument/2006/relationships/theme" Target="/ppt/slideMasters/theme/theme1.xml" Id="Rf29a17df9d094f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5358bf622d41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7ef16bdb14c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5ccc410ad46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639ab53c747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dcaf1a5574f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db56418074e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dc516357643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def71e58a46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OKS-TJENESTER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OKS-TJENESTER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OKS-TJENESTER AS ble etablert [år] og holder til i Hegra.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OKS-TJENESTER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OKS-TJENESTER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OKS-TJENESTER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14 973 480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380 258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260 866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185 996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3 188 006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OKS-TJENESTER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SÆTRAN OLE KRISTIAN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SÆTRAN OLE KRISTIAN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ALMLI MORTEN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MELDAL THOMAS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OKS-TJENESTER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Skjelstadmarkvegen 346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7520 Hegra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918 598 103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OKS-TJENESTER AS</a:t>
            </a:r>
          </a:p>
        </p:txBody>
      </p:sp>
    </p:spTree>
  </p:cSld>
  <p:clrMapOvr>
    <a:masterClrMapping xmlns:a="http://schemas.openxmlformats.org/drawingml/2006/main"/>
  </p:clrMapOvr>
</p:sld>
</file>