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90593fde6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decee33ea4489"/>
  </p:sldMasterIdLst>
  <p:sldIdLst>
    <p:sldId xmlns:r="http://schemas.openxmlformats.org/officeDocument/2006/relationships" id="256" r:id="Rcfbd5aa4262046e0"/>
    <p:sldId xmlns:r="http://schemas.openxmlformats.org/officeDocument/2006/relationships" id="257" r:id="R13d731bdf37e4b8a"/>
    <p:sldId xmlns:r="http://schemas.openxmlformats.org/officeDocument/2006/relationships" id="258" r:id="Rafa95399577643ef"/>
    <p:sldId xmlns:r="http://schemas.openxmlformats.org/officeDocument/2006/relationships" id="259" r:id="R8daf051808d3434f"/>
    <p:sldId xmlns:r="http://schemas.openxmlformats.org/officeDocument/2006/relationships" id="260" r:id="R1359cb12655e412a"/>
    <p:sldId xmlns:r="http://schemas.openxmlformats.org/officeDocument/2006/relationships" id="261" r:id="R9eed7f67a11141dd"/>
    <p:sldId xmlns:r="http://schemas.openxmlformats.org/officeDocument/2006/relationships" id="262" r:id="Ra8b40e675117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decee33ea4489" /><Relationship Type="http://schemas.openxmlformats.org/officeDocument/2006/relationships/slide" Target="/ppt/slides/slide1.xml" Id="Rcfbd5aa4262046e0" /><Relationship Type="http://schemas.openxmlformats.org/officeDocument/2006/relationships/slide" Target="/ppt/slides/slide2.xml" Id="R13d731bdf37e4b8a" /><Relationship Type="http://schemas.openxmlformats.org/officeDocument/2006/relationships/slide" Target="/ppt/slides/slide3.xml" Id="Rafa95399577643ef" /><Relationship Type="http://schemas.openxmlformats.org/officeDocument/2006/relationships/slide" Target="/ppt/slides/slide4.xml" Id="R8daf051808d3434f" /><Relationship Type="http://schemas.openxmlformats.org/officeDocument/2006/relationships/slide" Target="/ppt/slides/slide5.xml" Id="R1359cb12655e412a" /><Relationship Type="http://schemas.openxmlformats.org/officeDocument/2006/relationships/slide" Target="/ppt/slides/slide6.xml" Id="R9eed7f67a11141dd" /><Relationship Type="http://schemas.openxmlformats.org/officeDocument/2006/relationships/slide" Target="/ppt/slides/slide7.xml" Id="Ra8b40e675117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f85f8da89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00a1cb0c457a" /><Relationship Type="http://schemas.openxmlformats.org/officeDocument/2006/relationships/theme" Target="/ppt/slideMasters/theme/theme1.xml" Id="Rb919d6856e7b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400a1cb0c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1c4525f98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924ba7d57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85359b44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c87cc5428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1367e07be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687d7c128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c640bc2d3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23 429 958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918 602 852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NPN HOLDING AS</a:t>
            </a:r>
          </a:p>
        </p:txBody>
      </p:sp>
    </p:spTree>
  </p:cSld>
  <p:clrMapOvr>
    <a:masterClrMapping xmlns:a="http://schemas.openxmlformats.org/drawingml/2006/main"/>
  </p:clrMapOvr>
</p:sld>
</file>